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304" r:id="rId9"/>
    <p:sldId id="301" r:id="rId10"/>
    <p:sldId id="303" r:id="rId11"/>
    <p:sldId id="305" r:id="rId12"/>
    <p:sldId id="302" r:id="rId13"/>
    <p:sldId id="30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-272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278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F4138A-8CE5-4D0C-B3FF-889F95EEFD90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72AA5BED-BE9B-47BD-A62B-0EFF7648062E}">
      <dgm:prSet phldrT="[Tekst]"/>
      <dgm:spPr/>
      <dgm:t>
        <a:bodyPr/>
        <a:lstStyle/>
        <a:p>
          <a:r>
            <a:rPr lang="da-DK" dirty="0" smtClean="0"/>
            <a:t>Feltstudie</a:t>
          </a:r>
          <a:endParaRPr lang="da-DK" dirty="0"/>
        </a:p>
      </dgm:t>
    </dgm:pt>
    <dgm:pt modelId="{13D1B294-FC6F-4179-8A80-995F2BB36345}" type="parTrans" cxnId="{CCDC6FDC-A797-48CC-93C8-191B312C8D79}">
      <dgm:prSet/>
      <dgm:spPr/>
      <dgm:t>
        <a:bodyPr/>
        <a:lstStyle/>
        <a:p>
          <a:endParaRPr lang="da-DK"/>
        </a:p>
      </dgm:t>
    </dgm:pt>
    <dgm:pt modelId="{5211FE29-D814-46E2-8090-6E6364D4023F}" type="sibTrans" cxnId="{CCDC6FDC-A797-48CC-93C8-191B312C8D79}">
      <dgm:prSet/>
      <dgm:spPr/>
      <dgm:t>
        <a:bodyPr/>
        <a:lstStyle/>
        <a:p>
          <a:endParaRPr lang="da-DK"/>
        </a:p>
      </dgm:t>
    </dgm:pt>
    <dgm:pt modelId="{67D90CF8-7928-4604-B9B7-457ADA610A84}">
      <dgm:prSet phldrT="[Tekst]"/>
      <dgm:spPr/>
      <dgm:t>
        <a:bodyPr/>
        <a:lstStyle/>
        <a:p>
          <a:r>
            <a:rPr lang="da-DK" dirty="0" smtClean="0"/>
            <a:t>Analyse</a:t>
          </a:r>
          <a:endParaRPr lang="da-DK" dirty="0"/>
        </a:p>
      </dgm:t>
    </dgm:pt>
    <dgm:pt modelId="{2ED2E128-36CE-4493-8CA0-C96A33FEBF8B}" type="parTrans" cxnId="{8BDFEDC4-3322-48D1-90A9-49EA73F2889D}">
      <dgm:prSet/>
      <dgm:spPr/>
      <dgm:t>
        <a:bodyPr/>
        <a:lstStyle/>
        <a:p>
          <a:endParaRPr lang="da-DK"/>
        </a:p>
      </dgm:t>
    </dgm:pt>
    <dgm:pt modelId="{9B1DB7F4-8A9B-4AE5-922D-BDF0C8077646}" type="sibTrans" cxnId="{8BDFEDC4-3322-48D1-90A9-49EA73F2889D}">
      <dgm:prSet/>
      <dgm:spPr/>
      <dgm:t>
        <a:bodyPr/>
        <a:lstStyle/>
        <a:p>
          <a:endParaRPr lang="da-DK"/>
        </a:p>
      </dgm:t>
    </dgm:pt>
    <dgm:pt modelId="{DF742B88-5DC1-4CA7-A193-59983BE2446C}">
      <dgm:prSet phldrT="[Tekst]"/>
      <dgm:spPr/>
      <dgm:t>
        <a:bodyPr/>
        <a:lstStyle/>
        <a:p>
          <a:r>
            <a:rPr lang="da-DK" dirty="0" smtClean="0"/>
            <a:t>Policy dokumenter</a:t>
          </a:r>
          <a:endParaRPr lang="da-DK" dirty="0"/>
        </a:p>
      </dgm:t>
    </dgm:pt>
    <dgm:pt modelId="{FBFF90C3-FAD9-43AE-BC55-D9F2A74802D8}" type="parTrans" cxnId="{7BFDB5C4-1B21-4E95-B9BC-5B5EE4A7C116}">
      <dgm:prSet/>
      <dgm:spPr/>
      <dgm:t>
        <a:bodyPr/>
        <a:lstStyle/>
        <a:p>
          <a:endParaRPr lang="da-DK"/>
        </a:p>
      </dgm:t>
    </dgm:pt>
    <dgm:pt modelId="{4C569C74-73DF-4D2C-BBD9-D1AE5B993387}" type="sibTrans" cxnId="{7BFDB5C4-1B21-4E95-B9BC-5B5EE4A7C116}">
      <dgm:prSet/>
      <dgm:spPr/>
      <dgm:t>
        <a:bodyPr/>
        <a:lstStyle/>
        <a:p>
          <a:endParaRPr lang="da-DK"/>
        </a:p>
      </dgm:t>
    </dgm:pt>
    <dgm:pt modelId="{DCF9BAC2-28DB-41E9-9A26-A07635584564}" type="pres">
      <dgm:prSet presAssocID="{A9F4138A-8CE5-4D0C-B3FF-889F95EEFD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D8FB5E4C-420A-4CA9-8BD8-8425C3C3C232}" type="pres">
      <dgm:prSet presAssocID="{72AA5BED-BE9B-47BD-A62B-0EFF7648062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85A61F5-66A8-470F-AFD0-D03CCBDFA9B1}" type="pres">
      <dgm:prSet presAssocID="{5211FE29-D814-46E2-8090-6E6364D4023F}" presName="sibTrans" presStyleLbl="sibTrans2D1" presStyleIdx="0" presStyleCnt="3"/>
      <dgm:spPr/>
      <dgm:t>
        <a:bodyPr/>
        <a:lstStyle/>
        <a:p>
          <a:endParaRPr lang="da-DK"/>
        </a:p>
      </dgm:t>
    </dgm:pt>
    <dgm:pt modelId="{50444605-0BFD-4581-94F5-C962D70A4E2E}" type="pres">
      <dgm:prSet presAssocID="{5211FE29-D814-46E2-8090-6E6364D4023F}" presName="connectorText" presStyleLbl="sibTrans2D1" presStyleIdx="0" presStyleCnt="3"/>
      <dgm:spPr/>
      <dgm:t>
        <a:bodyPr/>
        <a:lstStyle/>
        <a:p>
          <a:endParaRPr lang="da-DK"/>
        </a:p>
      </dgm:t>
    </dgm:pt>
    <dgm:pt modelId="{3FB9316D-C45F-43F1-B655-ED3578B1F29B}" type="pres">
      <dgm:prSet presAssocID="{67D90CF8-7928-4604-B9B7-457ADA610A8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C025797-CCCB-4D5F-99EF-91A5F02AEE34}" type="pres">
      <dgm:prSet presAssocID="{9B1DB7F4-8A9B-4AE5-922D-BDF0C8077646}" presName="sibTrans" presStyleLbl="sibTrans2D1" presStyleIdx="1" presStyleCnt="3"/>
      <dgm:spPr/>
      <dgm:t>
        <a:bodyPr/>
        <a:lstStyle/>
        <a:p>
          <a:endParaRPr lang="da-DK"/>
        </a:p>
      </dgm:t>
    </dgm:pt>
    <dgm:pt modelId="{706A90A2-B219-4793-B4F4-A03D591F1525}" type="pres">
      <dgm:prSet presAssocID="{9B1DB7F4-8A9B-4AE5-922D-BDF0C8077646}" presName="connectorText" presStyleLbl="sibTrans2D1" presStyleIdx="1" presStyleCnt="3"/>
      <dgm:spPr/>
      <dgm:t>
        <a:bodyPr/>
        <a:lstStyle/>
        <a:p>
          <a:endParaRPr lang="da-DK"/>
        </a:p>
      </dgm:t>
    </dgm:pt>
    <dgm:pt modelId="{A3CCE55A-2EC8-4008-8535-80DE348661E6}" type="pres">
      <dgm:prSet presAssocID="{DF742B88-5DC1-4CA7-A193-59983BE2446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103EEEB-CB39-44F1-BF83-256AE9474678}" type="pres">
      <dgm:prSet presAssocID="{4C569C74-73DF-4D2C-BBD9-D1AE5B993387}" presName="sibTrans" presStyleLbl="sibTrans2D1" presStyleIdx="2" presStyleCnt="3"/>
      <dgm:spPr/>
      <dgm:t>
        <a:bodyPr/>
        <a:lstStyle/>
        <a:p>
          <a:endParaRPr lang="da-DK"/>
        </a:p>
      </dgm:t>
    </dgm:pt>
    <dgm:pt modelId="{CACA6CD6-6F9C-4953-B170-132E53AF6592}" type="pres">
      <dgm:prSet presAssocID="{4C569C74-73DF-4D2C-BBD9-D1AE5B993387}" presName="connectorText" presStyleLbl="sibTrans2D1" presStyleIdx="2" presStyleCnt="3"/>
      <dgm:spPr/>
      <dgm:t>
        <a:bodyPr/>
        <a:lstStyle/>
        <a:p>
          <a:endParaRPr lang="da-DK"/>
        </a:p>
      </dgm:t>
    </dgm:pt>
  </dgm:ptLst>
  <dgm:cxnLst>
    <dgm:cxn modelId="{C5552CFF-1C8F-4C0E-8232-DC4647776911}" type="presOf" srcId="{4C569C74-73DF-4D2C-BBD9-D1AE5B993387}" destId="{CACA6CD6-6F9C-4953-B170-132E53AF6592}" srcOrd="1" destOrd="0" presId="urn:microsoft.com/office/officeart/2005/8/layout/cycle7"/>
    <dgm:cxn modelId="{C0E13E79-58CC-4693-8C54-25DB385D74D5}" type="presOf" srcId="{67D90CF8-7928-4604-B9B7-457ADA610A84}" destId="{3FB9316D-C45F-43F1-B655-ED3578B1F29B}" srcOrd="0" destOrd="0" presId="urn:microsoft.com/office/officeart/2005/8/layout/cycle7"/>
    <dgm:cxn modelId="{56DFADEB-F8B5-408D-A80E-9F373FEFB226}" type="presOf" srcId="{9B1DB7F4-8A9B-4AE5-922D-BDF0C8077646}" destId="{706A90A2-B219-4793-B4F4-A03D591F1525}" srcOrd="1" destOrd="0" presId="urn:microsoft.com/office/officeart/2005/8/layout/cycle7"/>
    <dgm:cxn modelId="{EDC1B41E-1E27-4F0D-AB0F-166BEDD1958E}" type="presOf" srcId="{72AA5BED-BE9B-47BD-A62B-0EFF7648062E}" destId="{D8FB5E4C-420A-4CA9-8BD8-8425C3C3C232}" srcOrd="0" destOrd="0" presId="urn:microsoft.com/office/officeart/2005/8/layout/cycle7"/>
    <dgm:cxn modelId="{421EA30C-0019-4ACC-91FA-945C632A4C83}" type="presOf" srcId="{5211FE29-D814-46E2-8090-6E6364D4023F}" destId="{685A61F5-66A8-470F-AFD0-D03CCBDFA9B1}" srcOrd="0" destOrd="0" presId="urn:microsoft.com/office/officeart/2005/8/layout/cycle7"/>
    <dgm:cxn modelId="{CEAD9F28-405A-44C1-8CD0-11C823DEC7E0}" type="presOf" srcId="{A9F4138A-8CE5-4D0C-B3FF-889F95EEFD90}" destId="{DCF9BAC2-28DB-41E9-9A26-A07635584564}" srcOrd="0" destOrd="0" presId="urn:microsoft.com/office/officeart/2005/8/layout/cycle7"/>
    <dgm:cxn modelId="{8BDFEDC4-3322-48D1-90A9-49EA73F2889D}" srcId="{A9F4138A-8CE5-4D0C-B3FF-889F95EEFD90}" destId="{67D90CF8-7928-4604-B9B7-457ADA610A84}" srcOrd="1" destOrd="0" parTransId="{2ED2E128-36CE-4493-8CA0-C96A33FEBF8B}" sibTransId="{9B1DB7F4-8A9B-4AE5-922D-BDF0C8077646}"/>
    <dgm:cxn modelId="{D0E18C1E-D950-4D6F-8746-F7459475E9B0}" type="presOf" srcId="{5211FE29-D814-46E2-8090-6E6364D4023F}" destId="{50444605-0BFD-4581-94F5-C962D70A4E2E}" srcOrd="1" destOrd="0" presId="urn:microsoft.com/office/officeart/2005/8/layout/cycle7"/>
    <dgm:cxn modelId="{CCDC6FDC-A797-48CC-93C8-191B312C8D79}" srcId="{A9F4138A-8CE5-4D0C-B3FF-889F95EEFD90}" destId="{72AA5BED-BE9B-47BD-A62B-0EFF7648062E}" srcOrd="0" destOrd="0" parTransId="{13D1B294-FC6F-4179-8A80-995F2BB36345}" sibTransId="{5211FE29-D814-46E2-8090-6E6364D4023F}"/>
    <dgm:cxn modelId="{4B217D0E-C80F-43CA-A56F-CAB233CB84A3}" type="presOf" srcId="{9B1DB7F4-8A9B-4AE5-922D-BDF0C8077646}" destId="{9C025797-CCCB-4D5F-99EF-91A5F02AEE34}" srcOrd="0" destOrd="0" presId="urn:microsoft.com/office/officeart/2005/8/layout/cycle7"/>
    <dgm:cxn modelId="{CB49A797-9E42-4D9B-8E67-DD72FCB1C5FD}" type="presOf" srcId="{DF742B88-5DC1-4CA7-A193-59983BE2446C}" destId="{A3CCE55A-2EC8-4008-8535-80DE348661E6}" srcOrd="0" destOrd="0" presId="urn:microsoft.com/office/officeart/2005/8/layout/cycle7"/>
    <dgm:cxn modelId="{7BFDB5C4-1B21-4E95-B9BC-5B5EE4A7C116}" srcId="{A9F4138A-8CE5-4D0C-B3FF-889F95EEFD90}" destId="{DF742B88-5DC1-4CA7-A193-59983BE2446C}" srcOrd="2" destOrd="0" parTransId="{FBFF90C3-FAD9-43AE-BC55-D9F2A74802D8}" sibTransId="{4C569C74-73DF-4D2C-BBD9-D1AE5B993387}"/>
    <dgm:cxn modelId="{AA9B24CD-E176-4D2E-8621-3C06BAF84B34}" type="presOf" srcId="{4C569C74-73DF-4D2C-BBD9-D1AE5B993387}" destId="{D103EEEB-CB39-44F1-BF83-256AE9474678}" srcOrd="0" destOrd="0" presId="urn:microsoft.com/office/officeart/2005/8/layout/cycle7"/>
    <dgm:cxn modelId="{A9001563-3A5A-49EB-BB8D-9F38504A60DF}" type="presParOf" srcId="{DCF9BAC2-28DB-41E9-9A26-A07635584564}" destId="{D8FB5E4C-420A-4CA9-8BD8-8425C3C3C232}" srcOrd="0" destOrd="0" presId="urn:microsoft.com/office/officeart/2005/8/layout/cycle7"/>
    <dgm:cxn modelId="{26110FC0-F9E1-41CA-847B-9FB299BFE6FF}" type="presParOf" srcId="{DCF9BAC2-28DB-41E9-9A26-A07635584564}" destId="{685A61F5-66A8-470F-AFD0-D03CCBDFA9B1}" srcOrd="1" destOrd="0" presId="urn:microsoft.com/office/officeart/2005/8/layout/cycle7"/>
    <dgm:cxn modelId="{9C9D937E-F563-4A09-8D5D-1E261AB79409}" type="presParOf" srcId="{685A61F5-66A8-470F-AFD0-D03CCBDFA9B1}" destId="{50444605-0BFD-4581-94F5-C962D70A4E2E}" srcOrd="0" destOrd="0" presId="urn:microsoft.com/office/officeart/2005/8/layout/cycle7"/>
    <dgm:cxn modelId="{40B9C6A5-7E38-4CAB-B6BF-BEFC267429B8}" type="presParOf" srcId="{DCF9BAC2-28DB-41E9-9A26-A07635584564}" destId="{3FB9316D-C45F-43F1-B655-ED3578B1F29B}" srcOrd="2" destOrd="0" presId="urn:microsoft.com/office/officeart/2005/8/layout/cycle7"/>
    <dgm:cxn modelId="{A2630273-2D87-4146-880F-D17972E1A662}" type="presParOf" srcId="{DCF9BAC2-28DB-41E9-9A26-A07635584564}" destId="{9C025797-CCCB-4D5F-99EF-91A5F02AEE34}" srcOrd="3" destOrd="0" presId="urn:microsoft.com/office/officeart/2005/8/layout/cycle7"/>
    <dgm:cxn modelId="{C22CAB7B-B8B6-4B16-9EDB-4EBC609155F3}" type="presParOf" srcId="{9C025797-CCCB-4D5F-99EF-91A5F02AEE34}" destId="{706A90A2-B219-4793-B4F4-A03D591F1525}" srcOrd="0" destOrd="0" presId="urn:microsoft.com/office/officeart/2005/8/layout/cycle7"/>
    <dgm:cxn modelId="{ACA8C941-8BD0-49C7-92E7-1E7EE4DF68C1}" type="presParOf" srcId="{DCF9BAC2-28DB-41E9-9A26-A07635584564}" destId="{A3CCE55A-2EC8-4008-8535-80DE348661E6}" srcOrd="4" destOrd="0" presId="urn:microsoft.com/office/officeart/2005/8/layout/cycle7"/>
    <dgm:cxn modelId="{A1AAF844-F597-4504-B644-EC62E68ACEE0}" type="presParOf" srcId="{DCF9BAC2-28DB-41E9-9A26-A07635584564}" destId="{D103EEEB-CB39-44F1-BF83-256AE9474678}" srcOrd="5" destOrd="0" presId="urn:microsoft.com/office/officeart/2005/8/layout/cycle7"/>
    <dgm:cxn modelId="{2972EA8E-6884-4888-825E-030C07030EE9}" type="presParOf" srcId="{D103EEEB-CB39-44F1-BF83-256AE9474678}" destId="{CACA6CD6-6F9C-4953-B170-132E53AF659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0A826A-C3A6-4036-BB14-B7892943B3DC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47EC866B-721E-4F5E-889B-69C0C778D0E5}">
      <dgm:prSet phldrT="[Tekst]" custT="1"/>
      <dgm:spPr/>
      <dgm:t>
        <a:bodyPr/>
        <a:lstStyle/>
        <a:p>
          <a:r>
            <a:rPr lang="da-DK" sz="2400" dirty="0" smtClean="0"/>
            <a:t>Svækkede ældre</a:t>
          </a:r>
          <a:endParaRPr lang="da-DK" sz="2400" dirty="0"/>
        </a:p>
      </dgm:t>
    </dgm:pt>
    <dgm:pt modelId="{589AF54A-F401-4A0E-B246-F27C5A81A676}" type="parTrans" cxnId="{7601B1C2-1156-4ED7-BFAB-167902989236}">
      <dgm:prSet/>
      <dgm:spPr/>
      <dgm:t>
        <a:bodyPr/>
        <a:lstStyle/>
        <a:p>
          <a:endParaRPr lang="da-DK"/>
        </a:p>
      </dgm:t>
    </dgm:pt>
    <dgm:pt modelId="{6F9E3A4E-0E1E-4365-9E98-AD2FBF36BD35}" type="sibTrans" cxnId="{7601B1C2-1156-4ED7-BFAB-167902989236}">
      <dgm:prSet/>
      <dgm:spPr/>
      <dgm:t>
        <a:bodyPr/>
        <a:lstStyle/>
        <a:p>
          <a:endParaRPr lang="da-DK"/>
        </a:p>
      </dgm:t>
    </dgm:pt>
    <dgm:pt modelId="{699C993E-73D5-41FE-91A0-89E8092552A6}">
      <dgm:prSet phldrT="[Tekst]" custT="1"/>
      <dgm:spPr/>
      <dgm:t>
        <a:bodyPr/>
        <a:lstStyle/>
        <a:p>
          <a:r>
            <a:rPr lang="da-DK" sz="2400" dirty="0" smtClean="0"/>
            <a:t>Handlekraftige ældre</a:t>
          </a:r>
          <a:endParaRPr lang="da-DK" sz="2400" dirty="0"/>
        </a:p>
      </dgm:t>
    </dgm:pt>
    <dgm:pt modelId="{E3C17C54-20AB-4AAB-9E94-FE635EA0B9EC}" type="parTrans" cxnId="{CB3AC2B5-EA94-4961-916F-2308A00C3A9A}">
      <dgm:prSet/>
      <dgm:spPr/>
      <dgm:t>
        <a:bodyPr/>
        <a:lstStyle/>
        <a:p>
          <a:endParaRPr lang="da-DK"/>
        </a:p>
      </dgm:t>
    </dgm:pt>
    <dgm:pt modelId="{CE978CCA-42CC-4D69-AE91-6E0CCD83D401}" type="sibTrans" cxnId="{CB3AC2B5-EA94-4961-916F-2308A00C3A9A}">
      <dgm:prSet/>
      <dgm:spPr/>
      <dgm:t>
        <a:bodyPr/>
        <a:lstStyle/>
        <a:p>
          <a:endParaRPr lang="da-DK"/>
        </a:p>
      </dgm:t>
    </dgm:pt>
    <dgm:pt modelId="{EA4340DE-F85B-4694-9BC9-E8C28AA900FD}" type="pres">
      <dgm:prSet presAssocID="{830A826A-C3A6-4036-BB14-B7892943B3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83DE0B73-2416-478A-81D5-C18F9C236D37}" type="pres">
      <dgm:prSet presAssocID="{47EC866B-721E-4F5E-889B-69C0C778D0E5}" presName="arrow" presStyleLbl="node1" presStyleIdx="0" presStyleCnt="2" custRadScaleRad="97888" custRadScaleInc="53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144704C-2FEA-4B8A-ACDD-BFA2B3EF0F8F}" type="pres">
      <dgm:prSet presAssocID="{699C993E-73D5-41FE-91A0-89E8092552A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AD324305-AA73-4D77-BE90-1F4858FCED9A}" type="presOf" srcId="{830A826A-C3A6-4036-BB14-B7892943B3DC}" destId="{EA4340DE-F85B-4694-9BC9-E8C28AA900FD}" srcOrd="0" destOrd="0" presId="urn:microsoft.com/office/officeart/2005/8/layout/arrow5"/>
    <dgm:cxn modelId="{7601B1C2-1156-4ED7-BFAB-167902989236}" srcId="{830A826A-C3A6-4036-BB14-B7892943B3DC}" destId="{47EC866B-721E-4F5E-889B-69C0C778D0E5}" srcOrd="0" destOrd="0" parTransId="{589AF54A-F401-4A0E-B246-F27C5A81A676}" sibTransId="{6F9E3A4E-0E1E-4365-9E98-AD2FBF36BD35}"/>
    <dgm:cxn modelId="{F3FF0C75-505A-4D35-AAD1-41C48F1E7C6E}" type="presOf" srcId="{47EC866B-721E-4F5E-889B-69C0C778D0E5}" destId="{83DE0B73-2416-478A-81D5-C18F9C236D37}" srcOrd="0" destOrd="0" presId="urn:microsoft.com/office/officeart/2005/8/layout/arrow5"/>
    <dgm:cxn modelId="{CB3AC2B5-EA94-4961-916F-2308A00C3A9A}" srcId="{830A826A-C3A6-4036-BB14-B7892943B3DC}" destId="{699C993E-73D5-41FE-91A0-89E8092552A6}" srcOrd="1" destOrd="0" parTransId="{E3C17C54-20AB-4AAB-9E94-FE635EA0B9EC}" sibTransId="{CE978CCA-42CC-4D69-AE91-6E0CCD83D401}"/>
    <dgm:cxn modelId="{02C811EF-AD92-410E-B8D5-C299851C6239}" type="presOf" srcId="{699C993E-73D5-41FE-91A0-89E8092552A6}" destId="{F144704C-2FEA-4B8A-ACDD-BFA2B3EF0F8F}" srcOrd="0" destOrd="0" presId="urn:microsoft.com/office/officeart/2005/8/layout/arrow5"/>
    <dgm:cxn modelId="{EDE78728-76D2-4C7B-97A5-404EEE0641E2}" type="presParOf" srcId="{EA4340DE-F85B-4694-9BC9-E8C28AA900FD}" destId="{83DE0B73-2416-478A-81D5-C18F9C236D37}" srcOrd="0" destOrd="0" presId="urn:microsoft.com/office/officeart/2005/8/layout/arrow5"/>
    <dgm:cxn modelId="{AE5674A1-BF8D-4860-8E01-459565AAAE22}" type="presParOf" srcId="{EA4340DE-F85B-4694-9BC9-E8C28AA900FD}" destId="{F144704C-2FEA-4B8A-ACDD-BFA2B3EF0F8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B5E4C-420A-4CA9-8BD8-8425C3C3C232}">
      <dsp:nvSpPr>
        <dsp:cNvPr id="0" name=""/>
        <dsp:cNvSpPr/>
      </dsp:nvSpPr>
      <dsp:spPr>
        <a:xfrm>
          <a:off x="2733600" y="1304"/>
          <a:ext cx="2308373" cy="1154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000" kern="1200" dirty="0" smtClean="0"/>
            <a:t>Feltstudie</a:t>
          </a:r>
          <a:endParaRPr lang="da-DK" sz="3000" kern="1200" dirty="0"/>
        </a:p>
      </dsp:txBody>
      <dsp:txXfrm>
        <a:off x="2767405" y="35109"/>
        <a:ext cx="2240763" cy="1086576"/>
      </dsp:txXfrm>
    </dsp:sp>
    <dsp:sp modelId="{685A61F5-66A8-470F-AFD0-D03CCBDFA9B1}">
      <dsp:nvSpPr>
        <dsp:cNvPr id="0" name=""/>
        <dsp:cNvSpPr/>
      </dsp:nvSpPr>
      <dsp:spPr>
        <a:xfrm rot="3600000">
          <a:off x="4239403" y="2026867"/>
          <a:ext cx="1202545" cy="4039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700" kern="1200"/>
        </a:p>
      </dsp:txBody>
      <dsp:txXfrm>
        <a:off x="4360593" y="2107660"/>
        <a:ext cx="960166" cy="242379"/>
      </dsp:txXfrm>
    </dsp:sp>
    <dsp:sp modelId="{3FB9316D-C45F-43F1-B655-ED3578B1F29B}">
      <dsp:nvSpPr>
        <dsp:cNvPr id="0" name=""/>
        <dsp:cNvSpPr/>
      </dsp:nvSpPr>
      <dsp:spPr>
        <a:xfrm>
          <a:off x="4639378" y="3302208"/>
          <a:ext cx="2308373" cy="1154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000" kern="1200" dirty="0" smtClean="0"/>
            <a:t>Analyse</a:t>
          </a:r>
          <a:endParaRPr lang="da-DK" sz="3000" kern="1200" dirty="0"/>
        </a:p>
      </dsp:txBody>
      <dsp:txXfrm>
        <a:off x="4673183" y="3336013"/>
        <a:ext cx="2240763" cy="1086576"/>
      </dsp:txXfrm>
    </dsp:sp>
    <dsp:sp modelId="{9C025797-CCCB-4D5F-99EF-91A5F02AEE34}">
      <dsp:nvSpPr>
        <dsp:cNvPr id="0" name=""/>
        <dsp:cNvSpPr/>
      </dsp:nvSpPr>
      <dsp:spPr>
        <a:xfrm rot="10800000">
          <a:off x="3286514" y="3677319"/>
          <a:ext cx="1202545" cy="4039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700" kern="1200"/>
        </a:p>
      </dsp:txBody>
      <dsp:txXfrm rot="10800000">
        <a:off x="3407703" y="3758112"/>
        <a:ext cx="960166" cy="242379"/>
      </dsp:txXfrm>
    </dsp:sp>
    <dsp:sp modelId="{A3CCE55A-2EC8-4008-8535-80DE348661E6}">
      <dsp:nvSpPr>
        <dsp:cNvPr id="0" name=""/>
        <dsp:cNvSpPr/>
      </dsp:nvSpPr>
      <dsp:spPr>
        <a:xfrm>
          <a:off x="827822" y="3302208"/>
          <a:ext cx="2308373" cy="1154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000" kern="1200" dirty="0" smtClean="0"/>
            <a:t>Policy dokumenter</a:t>
          </a:r>
          <a:endParaRPr lang="da-DK" sz="3000" kern="1200" dirty="0"/>
        </a:p>
      </dsp:txBody>
      <dsp:txXfrm>
        <a:off x="861627" y="3336013"/>
        <a:ext cx="2240763" cy="1086576"/>
      </dsp:txXfrm>
    </dsp:sp>
    <dsp:sp modelId="{D103EEEB-CB39-44F1-BF83-256AE9474678}">
      <dsp:nvSpPr>
        <dsp:cNvPr id="0" name=""/>
        <dsp:cNvSpPr/>
      </dsp:nvSpPr>
      <dsp:spPr>
        <a:xfrm rot="18000000">
          <a:off x="2333625" y="2026867"/>
          <a:ext cx="1202545" cy="4039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700" kern="1200"/>
        </a:p>
      </dsp:txBody>
      <dsp:txXfrm>
        <a:off x="2454815" y="2107660"/>
        <a:ext cx="960166" cy="2423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E0B73-2416-478A-81D5-C18F9C236D37}">
      <dsp:nvSpPr>
        <dsp:cNvPr id="0" name=""/>
        <dsp:cNvSpPr/>
      </dsp:nvSpPr>
      <dsp:spPr>
        <a:xfrm rot="16200000">
          <a:off x="43062" y="494975"/>
          <a:ext cx="3770860" cy="377086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kern="1200" dirty="0" smtClean="0"/>
            <a:t>Svækkede ældre</a:t>
          </a:r>
          <a:endParaRPr lang="da-DK" sz="2400" kern="1200" dirty="0"/>
        </a:p>
      </dsp:txBody>
      <dsp:txXfrm rot="5400000">
        <a:off x="43062" y="1437690"/>
        <a:ext cx="3110960" cy="1885430"/>
      </dsp:txXfrm>
    </dsp:sp>
    <dsp:sp modelId="{F144704C-2FEA-4B8A-ACDD-BFA2B3EF0F8F}">
      <dsp:nvSpPr>
        <dsp:cNvPr id="0" name=""/>
        <dsp:cNvSpPr/>
      </dsp:nvSpPr>
      <dsp:spPr>
        <a:xfrm rot="5400000">
          <a:off x="4005814" y="528045"/>
          <a:ext cx="3770860" cy="377086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kern="1200" dirty="0" smtClean="0"/>
            <a:t>Handlekraftige ældre</a:t>
          </a:r>
          <a:endParaRPr lang="da-DK" sz="2400" kern="1200" dirty="0"/>
        </a:p>
      </dsp:txBody>
      <dsp:txXfrm rot="-5400000">
        <a:off x="4665714" y="1470760"/>
        <a:ext cx="3110960" cy="1885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04/12/17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6E511-D742-4EFE-90B5-C9FC42762E0F}" type="datetimeFigureOut">
              <a:rPr lang="en-GB" smtClean="0"/>
              <a:t>04/12/17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CFAD1-D197-4A88-B173-A6412E995EE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(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ød baggrund"/>
          <p:cNvSpPr/>
          <p:nvPr userDrawn="1"/>
        </p:nvSpPr>
        <p:spPr>
          <a:xfrm>
            <a:off x="2699" y="0"/>
            <a:ext cx="1218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878" y="624469"/>
            <a:ext cx="7227922" cy="1973766"/>
          </a:xfrm>
        </p:spPr>
        <p:txBody>
          <a:bodyPr anchor="b"/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999" y="2810109"/>
            <a:ext cx="7228801" cy="1092819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bg2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5510785"/>
            <a:ext cx="4563482" cy="391432"/>
          </a:xfrm>
        </p:spPr>
        <p:txBody>
          <a:bodyPr anchor="b" anchorCtr="0"/>
          <a:lstStyle>
            <a:lvl1pPr marL="0" indent="0" rtl="0">
              <a:lnSpc>
                <a:spcPct val="104000"/>
              </a:lnSpc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dirty="0"/>
              <a:t>Indsæt navn og efternavn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535483" y="5539239"/>
            <a:ext cx="2448000" cy="1324800"/>
          </a:xfrm>
          <a:custGeom>
            <a:avLst/>
            <a:gdLst>
              <a:gd name="connsiteX0" fmla="*/ 323860 w 2448000"/>
              <a:gd name="connsiteY0" fmla="*/ 0 h 1324800"/>
              <a:gd name="connsiteX1" fmla="*/ 328009 w 2448000"/>
              <a:gd name="connsiteY1" fmla="*/ 0 h 1324800"/>
              <a:gd name="connsiteX2" fmla="*/ 357050 w 2448000"/>
              <a:gd name="connsiteY2" fmla="*/ 0 h 1324800"/>
              <a:gd name="connsiteX3" fmla="*/ 388684 w 2448000"/>
              <a:gd name="connsiteY3" fmla="*/ 0 h 1324800"/>
              <a:gd name="connsiteX4" fmla="*/ 435875 w 2448000"/>
              <a:gd name="connsiteY4" fmla="*/ 0 h 1324800"/>
              <a:gd name="connsiteX5" fmla="*/ 501736 w 2448000"/>
              <a:gd name="connsiteY5" fmla="*/ 0 h 1324800"/>
              <a:gd name="connsiteX6" fmla="*/ 589378 w 2448000"/>
              <a:gd name="connsiteY6" fmla="*/ 0 h 1324800"/>
              <a:gd name="connsiteX7" fmla="*/ 701912 w 2448000"/>
              <a:gd name="connsiteY7" fmla="*/ 0 h 1324800"/>
              <a:gd name="connsiteX8" fmla="*/ 842449 w 2448000"/>
              <a:gd name="connsiteY8" fmla="*/ 0 h 1324800"/>
              <a:gd name="connsiteX9" fmla="*/ 1014102 w 2448000"/>
              <a:gd name="connsiteY9" fmla="*/ 0 h 1324800"/>
              <a:gd name="connsiteX10" fmla="*/ 1219982 w 2448000"/>
              <a:gd name="connsiteY10" fmla="*/ 0 h 1324800"/>
              <a:gd name="connsiteX11" fmla="*/ 1463200 w 2448000"/>
              <a:gd name="connsiteY11" fmla="*/ 0 h 1324800"/>
              <a:gd name="connsiteX12" fmla="*/ 1746868 w 2448000"/>
              <a:gd name="connsiteY12" fmla="*/ 0 h 1324800"/>
              <a:gd name="connsiteX13" fmla="*/ 2074098 w 2448000"/>
              <a:gd name="connsiteY13" fmla="*/ 0 h 1324800"/>
              <a:gd name="connsiteX14" fmla="*/ 2448000 w 2448000"/>
              <a:gd name="connsiteY14" fmla="*/ 0 h 1324800"/>
              <a:gd name="connsiteX15" fmla="*/ 2448000 w 2448000"/>
              <a:gd name="connsiteY15" fmla="*/ 2591 h 1324800"/>
              <a:gd name="connsiteX16" fmla="*/ 2448000 w 2448000"/>
              <a:gd name="connsiteY16" fmla="*/ 8743 h 1324800"/>
              <a:gd name="connsiteX17" fmla="*/ 2448000 w 2448000"/>
              <a:gd name="connsiteY17" fmla="*/ 20725 h 1324800"/>
              <a:gd name="connsiteX18" fmla="*/ 2448000 w 2448000"/>
              <a:gd name="connsiteY18" fmla="*/ 40478 h 1324800"/>
              <a:gd name="connsiteX19" fmla="*/ 2448000 w 2448000"/>
              <a:gd name="connsiteY19" fmla="*/ 69946 h 1324800"/>
              <a:gd name="connsiteX20" fmla="*/ 2448000 w 2448000"/>
              <a:gd name="connsiteY20" fmla="*/ 111072 h 1324800"/>
              <a:gd name="connsiteX21" fmla="*/ 2448000 w 2448000"/>
              <a:gd name="connsiteY21" fmla="*/ 165799 h 1324800"/>
              <a:gd name="connsiteX22" fmla="*/ 2448000 w 2448000"/>
              <a:gd name="connsiteY22" fmla="*/ 236069 h 1324800"/>
              <a:gd name="connsiteX23" fmla="*/ 2448000 w 2448000"/>
              <a:gd name="connsiteY23" fmla="*/ 323825 h 1324800"/>
              <a:gd name="connsiteX24" fmla="*/ 2448000 w 2448000"/>
              <a:gd name="connsiteY24" fmla="*/ 431011 h 1324800"/>
              <a:gd name="connsiteX25" fmla="*/ 2448000 w 2448000"/>
              <a:gd name="connsiteY25" fmla="*/ 559570 h 1324800"/>
              <a:gd name="connsiteX26" fmla="*/ 2448000 w 2448000"/>
              <a:gd name="connsiteY26" fmla="*/ 711444 h 1324800"/>
              <a:gd name="connsiteX27" fmla="*/ 2448000 w 2448000"/>
              <a:gd name="connsiteY27" fmla="*/ 888576 h 1324800"/>
              <a:gd name="connsiteX28" fmla="*/ 2448000 w 2448000"/>
              <a:gd name="connsiteY28" fmla="*/ 1092909 h 1324800"/>
              <a:gd name="connsiteX29" fmla="*/ 2448000 w 2448000"/>
              <a:gd name="connsiteY29" fmla="*/ 1205884 h 1324800"/>
              <a:gd name="connsiteX30" fmla="*/ 2448000 w 2448000"/>
              <a:gd name="connsiteY30" fmla="*/ 1324800 h 1324800"/>
              <a:gd name="connsiteX31" fmla="*/ 0 w 2448000"/>
              <a:gd name="connsiteY31" fmla="*/ 1324800 h 1324800"/>
              <a:gd name="connsiteX32" fmla="*/ 0 w 2448000"/>
              <a:gd name="connsiteY32" fmla="*/ 1324438 h 1324800"/>
              <a:gd name="connsiteX33" fmla="*/ 0 w 2448000"/>
              <a:gd name="connsiteY33" fmla="*/ 1310794 h 1324800"/>
              <a:gd name="connsiteX34" fmla="*/ 0 w 2448000"/>
              <a:gd name="connsiteY34" fmla="*/ 1295931 h 1324800"/>
              <a:gd name="connsiteX35" fmla="*/ 0 w 2448000"/>
              <a:gd name="connsiteY35" fmla="*/ 1273759 h 1324800"/>
              <a:gd name="connsiteX36" fmla="*/ 0 w 2448000"/>
              <a:gd name="connsiteY36" fmla="*/ 1242816 h 1324800"/>
              <a:gd name="connsiteX37" fmla="*/ 0 w 2448000"/>
              <a:gd name="connsiteY37" fmla="*/ 1201640 h 1324800"/>
              <a:gd name="connsiteX38" fmla="*/ 0 w 2448000"/>
              <a:gd name="connsiteY38" fmla="*/ 1148768 h 1324800"/>
              <a:gd name="connsiteX39" fmla="*/ 0 w 2448000"/>
              <a:gd name="connsiteY39" fmla="*/ 1082740 h 1324800"/>
              <a:gd name="connsiteX40" fmla="*/ 0 w 2448000"/>
              <a:gd name="connsiteY40" fmla="*/ 1002093 h 1324800"/>
              <a:gd name="connsiteX41" fmla="*/ 0 w 2448000"/>
              <a:gd name="connsiteY41" fmla="*/ 905365 h 1324800"/>
              <a:gd name="connsiteX42" fmla="*/ 0 w 2448000"/>
              <a:gd name="connsiteY42" fmla="*/ 791094 h 1324800"/>
              <a:gd name="connsiteX43" fmla="*/ 0 w 2448000"/>
              <a:gd name="connsiteY43" fmla="*/ 657819 h 1324800"/>
              <a:gd name="connsiteX44" fmla="*/ 0 w 2448000"/>
              <a:gd name="connsiteY44" fmla="*/ 504078 h 1324800"/>
              <a:gd name="connsiteX45" fmla="*/ 0 w 2448000"/>
              <a:gd name="connsiteY45" fmla="*/ 328408 h 1324800"/>
              <a:gd name="connsiteX46" fmla="*/ 323860 w 2448000"/>
              <a:gd name="connsiteY46" fmla="*/ 0 h 132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448000" h="1324800">
                <a:moveTo>
                  <a:pt x="323860" y="0"/>
                </a:moveTo>
                <a:lnTo>
                  <a:pt x="328009" y="0"/>
                </a:lnTo>
                <a:lnTo>
                  <a:pt x="357050" y="0"/>
                </a:lnTo>
                <a:lnTo>
                  <a:pt x="388684" y="0"/>
                </a:lnTo>
                <a:lnTo>
                  <a:pt x="435875" y="0"/>
                </a:lnTo>
                <a:lnTo>
                  <a:pt x="501736" y="0"/>
                </a:lnTo>
                <a:lnTo>
                  <a:pt x="589378" y="0"/>
                </a:lnTo>
                <a:lnTo>
                  <a:pt x="701912" y="0"/>
                </a:lnTo>
                <a:lnTo>
                  <a:pt x="842449" y="0"/>
                </a:lnTo>
                <a:lnTo>
                  <a:pt x="1014102" y="0"/>
                </a:lnTo>
                <a:lnTo>
                  <a:pt x="1219982" y="0"/>
                </a:lnTo>
                <a:lnTo>
                  <a:pt x="1463200" y="0"/>
                </a:lnTo>
                <a:lnTo>
                  <a:pt x="1746868" y="0"/>
                </a:lnTo>
                <a:lnTo>
                  <a:pt x="2074098" y="0"/>
                </a:lnTo>
                <a:lnTo>
                  <a:pt x="2448000" y="0"/>
                </a:lnTo>
                <a:lnTo>
                  <a:pt x="2448000" y="2591"/>
                </a:lnTo>
                <a:lnTo>
                  <a:pt x="2448000" y="8743"/>
                </a:lnTo>
                <a:lnTo>
                  <a:pt x="2448000" y="20725"/>
                </a:lnTo>
                <a:lnTo>
                  <a:pt x="2448000" y="40478"/>
                </a:lnTo>
                <a:lnTo>
                  <a:pt x="2448000" y="69946"/>
                </a:lnTo>
                <a:lnTo>
                  <a:pt x="2448000" y="111072"/>
                </a:lnTo>
                <a:lnTo>
                  <a:pt x="2448000" y="165799"/>
                </a:lnTo>
                <a:lnTo>
                  <a:pt x="2448000" y="236069"/>
                </a:lnTo>
                <a:lnTo>
                  <a:pt x="2448000" y="323825"/>
                </a:lnTo>
                <a:lnTo>
                  <a:pt x="2448000" y="431011"/>
                </a:lnTo>
                <a:lnTo>
                  <a:pt x="2448000" y="559570"/>
                </a:lnTo>
                <a:lnTo>
                  <a:pt x="2448000" y="711444"/>
                </a:lnTo>
                <a:lnTo>
                  <a:pt x="2448000" y="888576"/>
                </a:lnTo>
                <a:lnTo>
                  <a:pt x="2448000" y="1092909"/>
                </a:lnTo>
                <a:lnTo>
                  <a:pt x="2448000" y="1205884"/>
                </a:lnTo>
                <a:lnTo>
                  <a:pt x="2448000" y="1324800"/>
                </a:lnTo>
                <a:lnTo>
                  <a:pt x="0" y="1324800"/>
                </a:lnTo>
                <a:lnTo>
                  <a:pt x="0" y="1324438"/>
                </a:lnTo>
                <a:lnTo>
                  <a:pt x="0" y="1310794"/>
                </a:lnTo>
                <a:lnTo>
                  <a:pt x="0" y="1295931"/>
                </a:lnTo>
                <a:lnTo>
                  <a:pt x="0" y="1273759"/>
                </a:lnTo>
                <a:lnTo>
                  <a:pt x="0" y="1242816"/>
                </a:lnTo>
                <a:lnTo>
                  <a:pt x="0" y="1201640"/>
                </a:lnTo>
                <a:lnTo>
                  <a:pt x="0" y="1148768"/>
                </a:lnTo>
                <a:lnTo>
                  <a:pt x="0" y="1082740"/>
                </a:lnTo>
                <a:lnTo>
                  <a:pt x="0" y="1002093"/>
                </a:lnTo>
                <a:lnTo>
                  <a:pt x="0" y="905365"/>
                </a:lnTo>
                <a:lnTo>
                  <a:pt x="0" y="791094"/>
                </a:lnTo>
                <a:lnTo>
                  <a:pt x="0" y="657819"/>
                </a:lnTo>
                <a:lnTo>
                  <a:pt x="0" y="504078"/>
                </a:lnTo>
                <a:lnTo>
                  <a:pt x="0" y="328408"/>
                </a:lnTo>
                <a:cubicBezTo>
                  <a:pt x="127004" y="200871"/>
                  <a:pt x="196856" y="127537"/>
                  <a:pt x="32386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tIns="0" bIns="36000" anchor="b" anchorCtr="0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da-DK" noProof="0" dirty="0"/>
              <a:t>Klik på denne pladsholder og indsæt billede via Skyfish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199472" y="2872800"/>
            <a:ext cx="2448000" cy="2448000"/>
          </a:xfrm>
          <a:noFill/>
          <a:ln>
            <a:noFill/>
          </a:ln>
        </p:spPr>
        <p:txBody>
          <a:bodyPr tIns="180000" anchor="t" anchorCtr="0"/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da-DK" noProof="0" dirty="0"/>
              <a:t>Klik på denne pladsholder og indsæt billede via Skyfish</a:t>
            </a:r>
          </a:p>
        </p:txBody>
      </p:sp>
      <p:sp>
        <p:nvSpPr>
          <p:cNvPr id="27" name="Bogstav A"/>
          <p:cNvSpPr/>
          <p:nvPr userDrawn="1"/>
        </p:nvSpPr>
        <p:spPr>
          <a:xfrm>
            <a:off x="10868302" y="2872800"/>
            <a:ext cx="1323997" cy="2448000"/>
          </a:xfrm>
          <a:custGeom>
            <a:avLst/>
            <a:gdLst>
              <a:gd name="connsiteX0" fmla="*/ 327817 w 1323997"/>
              <a:gd name="connsiteY0" fmla="*/ 0 h 2448000"/>
              <a:gd name="connsiteX1" fmla="*/ 329762 w 1323997"/>
              <a:gd name="connsiteY1" fmla="*/ 0 h 2448000"/>
              <a:gd name="connsiteX2" fmla="*/ 343382 w 1323997"/>
              <a:gd name="connsiteY2" fmla="*/ 0 h 2448000"/>
              <a:gd name="connsiteX3" fmla="*/ 358218 w 1323997"/>
              <a:gd name="connsiteY3" fmla="*/ 0 h 2448000"/>
              <a:gd name="connsiteX4" fmla="*/ 380350 w 1323997"/>
              <a:gd name="connsiteY4" fmla="*/ 0 h 2448000"/>
              <a:gd name="connsiteX5" fmla="*/ 411237 w 1323997"/>
              <a:gd name="connsiteY5" fmla="*/ 0 h 2448000"/>
              <a:gd name="connsiteX6" fmla="*/ 452339 w 1323997"/>
              <a:gd name="connsiteY6" fmla="*/ 0 h 2448000"/>
              <a:gd name="connsiteX7" fmla="*/ 505115 w 1323997"/>
              <a:gd name="connsiteY7" fmla="*/ 0 h 2448000"/>
              <a:gd name="connsiteX8" fmla="*/ 571025 w 1323997"/>
              <a:gd name="connsiteY8" fmla="*/ 0 h 2448000"/>
              <a:gd name="connsiteX9" fmla="*/ 651527 w 1323997"/>
              <a:gd name="connsiteY9" fmla="*/ 0 h 2448000"/>
              <a:gd name="connsiteX10" fmla="*/ 748080 w 1323997"/>
              <a:gd name="connsiteY10" fmla="*/ 0 h 2448000"/>
              <a:gd name="connsiteX11" fmla="*/ 862145 w 1323997"/>
              <a:gd name="connsiteY11" fmla="*/ 0 h 2448000"/>
              <a:gd name="connsiteX12" fmla="*/ 995180 w 1323997"/>
              <a:gd name="connsiteY12" fmla="*/ 0 h 2448000"/>
              <a:gd name="connsiteX13" fmla="*/ 1148644 w 1323997"/>
              <a:gd name="connsiteY13" fmla="*/ 0 h 2448000"/>
              <a:gd name="connsiteX14" fmla="*/ 1323997 w 1323997"/>
              <a:gd name="connsiteY14" fmla="*/ 0 h 2448000"/>
              <a:gd name="connsiteX15" fmla="*/ 1323997 w 1323997"/>
              <a:gd name="connsiteY15" fmla="*/ 612794 h 2448000"/>
              <a:gd name="connsiteX16" fmla="*/ 900700 w 1323997"/>
              <a:gd name="connsiteY16" fmla="*/ 612794 h 2448000"/>
              <a:gd name="connsiteX17" fmla="*/ 900700 w 1323997"/>
              <a:gd name="connsiteY17" fmla="*/ 1225588 h 2448000"/>
              <a:gd name="connsiteX18" fmla="*/ 1323997 w 1323997"/>
              <a:gd name="connsiteY18" fmla="*/ 1225588 h 2448000"/>
              <a:gd name="connsiteX19" fmla="*/ 1323997 w 1323997"/>
              <a:gd name="connsiteY19" fmla="*/ 1835206 h 2448000"/>
              <a:gd name="connsiteX20" fmla="*/ 900700 w 1323997"/>
              <a:gd name="connsiteY20" fmla="*/ 1835206 h 2448000"/>
              <a:gd name="connsiteX21" fmla="*/ 900700 w 1323997"/>
              <a:gd name="connsiteY21" fmla="*/ 2448000 h 2448000"/>
              <a:gd name="connsiteX22" fmla="*/ 898941 w 1323997"/>
              <a:gd name="connsiteY22" fmla="*/ 2448000 h 2448000"/>
              <a:gd name="connsiteX23" fmla="*/ 886627 w 1323997"/>
              <a:gd name="connsiteY23" fmla="*/ 2448000 h 2448000"/>
              <a:gd name="connsiteX24" fmla="*/ 873213 w 1323997"/>
              <a:gd name="connsiteY24" fmla="*/ 2448000 h 2448000"/>
              <a:gd name="connsiteX25" fmla="*/ 853202 w 1323997"/>
              <a:gd name="connsiteY25" fmla="*/ 2448000 h 2448000"/>
              <a:gd name="connsiteX26" fmla="*/ 825275 w 1323997"/>
              <a:gd name="connsiteY26" fmla="*/ 2448000 h 2448000"/>
              <a:gd name="connsiteX27" fmla="*/ 788113 w 1323997"/>
              <a:gd name="connsiteY27" fmla="*/ 2448000 h 2448000"/>
              <a:gd name="connsiteX28" fmla="*/ 740395 w 1323997"/>
              <a:gd name="connsiteY28" fmla="*/ 2448000 h 2448000"/>
              <a:gd name="connsiteX29" fmla="*/ 680803 w 1323997"/>
              <a:gd name="connsiteY29" fmla="*/ 2448000 h 2448000"/>
              <a:gd name="connsiteX30" fmla="*/ 608017 w 1323997"/>
              <a:gd name="connsiteY30" fmla="*/ 2448000 h 2448000"/>
              <a:gd name="connsiteX31" fmla="*/ 520717 w 1323997"/>
              <a:gd name="connsiteY31" fmla="*/ 2448000 h 2448000"/>
              <a:gd name="connsiteX32" fmla="*/ 417586 w 1323997"/>
              <a:gd name="connsiteY32" fmla="*/ 2448000 h 2448000"/>
              <a:gd name="connsiteX33" fmla="*/ 297302 w 1323997"/>
              <a:gd name="connsiteY33" fmla="*/ 2448000 h 2448000"/>
              <a:gd name="connsiteX34" fmla="*/ 158546 w 1323997"/>
              <a:gd name="connsiteY34" fmla="*/ 2448000 h 2448000"/>
              <a:gd name="connsiteX35" fmla="*/ 0 w 1323997"/>
              <a:gd name="connsiteY35" fmla="*/ 2448000 h 2448000"/>
              <a:gd name="connsiteX36" fmla="*/ 0 w 1323997"/>
              <a:gd name="connsiteY36" fmla="*/ 2443857 h 2448000"/>
              <a:gd name="connsiteX37" fmla="*/ 0 w 1323997"/>
              <a:gd name="connsiteY37" fmla="*/ 2414860 h 2448000"/>
              <a:gd name="connsiteX38" fmla="*/ 0 w 1323997"/>
              <a:gd name="connsiteY38" fmla="*/ 2383273 h 2448000"/>
              <a:gd name="connsiteX39" fmla="*/ 0 w 1323997"/>
              <a:gd name="connsiteY39" fmla="*/ 2336152 h 2448000"/>
              <a:gd name="connsiteX40" fmla="*/ 0 w 1323997"/>
              <a:gd name="connsiteY40" fmla="*/ 2270390 h 2448000"/>
              <a:gd name="connsiteX41" fmla="*/ 0 w 1323997"/>
              <a:gd name="connsiteY41" fmla="*/ 2182879 h 2448000"/>
              <a:gd name="connsiteX42" fmla="*/ 0 w 1323997"/>
              <a:gd name="connsiteY42" fmla="*/ 2070514 h 2448000"/>
              <a:gd name="connsiteX43" fmla="*/ 0 w 1323997"/>
              <a:gd name="connsiteY43" fmla="*/ 1930186 h 2448000"/>
              <a:gd name="connsiteX44" fmla="*/ 0 w 1323997"/>
              <a:gd name="connsiteY44" fmla="*/ 1758790 h 2448000"/>
              <a:gd name="connsiteX45" fmla="*/ 0 w 1323997"/>
              <a:gd name="connsiteY45" fmla="*/ 1553218 h 2448000"/>
              <a:gd name="connsiteX46" fmla="*/ 0 w 1323997"/>
              <a:gd name="connsiteY46" fmla="*/ 1310363 h 2448000"/>
              <a:gd name="connsiteX47" fmla="*/ 0 w 1323997"/>
              <a:gd name="connsiteY47" fmla="*/ 1027119 h 2448000"/>
              <a:gd name="connsiteX48" fmla="*/ 0 w 1323997"/>
              <a:gd name="connsiteY48" fmla="*/ 700379 h 2448000"/>
              <a:gd name="connsiteX49" fmla="*/ 0 w 1323997"/>
              <a:gd name="connsiteY49" fmla="*/ 327035 h 2448000"/>
              <a:gd name="connsiteX50" fmla="*/ 327817 w 1323997"/>
              <a:gd name="connsiteY50" fmla="*/ 0 h 24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323997" h="2448000">
                <a:moveTo>
                  <a:pt x="327817" y="0"/>
                </a:moveTo>
                <a:lnTo>
                  <a:pt x="329762" y="0"/>
                </a:lnTo>
                <a:lnTo>
                  <a:pt x="343382" y="0"/>
                </a:lnTo>
                <a:lnTo>
                  <a:pt x="358218" y="0"/>
                </a:lnTo>
                <a:lnTo>
                  <a:pt x="380350" y="0"/>
                </a:lnTo>
                <a:lnTo>
                  <a:pt x="411237" y="0"/>
                </a:lnTo>
                <a:lnTo>
                  <a:pt x="452339" y="0"/>
                </a:lnTo>
                <a:lnTo>
                  <a:pt x="505115" y="0"/>
                </a:lnTo>
                <a:lnTo>
                  <a:pt x="571025" y="0"/>
                </a:lnTo>
                <a:lnTo>
                  <a:pt x="651527" y="0"/>
                </a:lnTo>
                <a:lnTo>
                  <a:pt x="748080" y="0"/>
                </a:lnTo>
                <a:lnTo>
                  <a:pt x="862145" y="0"/>
                </a:lnTo>
                <a:lnTo>
                  <a:pt x="995180" y="0"/>
                </a:lnTo>
                <a:lnTo>
                  <a:pt x="1148644" y="0"/>
                </a:lnTo>
                <a:lnTo>
                  <a:pt x="1323997" y="0"/>
                </a:lnTo>
                <a:cubicBezTo>
                  <a:pt x="1323997" y="0"/>
                  <a:pt x="1323997" y="0"/>
                  <a:pt x="1323997" y="612794"/>
                </a:cubicBezTo>
                <a:cubicBezTo>
                  <a:pt x="1323997" y="612794"/>
                  <a:pt x="1323997" y="612794"/>
                  <a:pt x="900700" y="612794"/>
                </a:cubicBezTo>
                <a:cubicBezTo>
                  <a:pt x="900700" y="612794"/>
                  <a:pt x="900700" y="612794"/>
                  <a:pt x="900700" y="1225588"/>
                </a:cubicBezTo>
                <a:lnTo>
                  <a:pt x="1323997" y="1225588"/>
                </a:lnTo>
                <a:cubicBezTo>
                  <a:pt x="1323997" y="1225588"/>
                  <a:pt x="1323997" y="1225588"/>
                  <a:pt x="1323997" y="1835206"/>
                </a:cubicBezTo>
                <a:cubicBezTo>
                  <a:pt x="1323997" y="1835206"/>
                  <a:pt x="1323997" y="1835206"/>
                  <a:pt x="900700" y="1835206"/>
                </a:cubicBezTo>
                <a:cubicBezTo>
                  <a:pt x="900700" y="1835206"/>
                  <a:pt x="900700" y="1835206"/>
                  <a:pt x="900700" y="2448000"/>
                </a:cubicBezTo>
                <a:lnTo>
                  <a:pt x="898941" y="2448000"/>
                </a:lnTo>
                <a:lnTo>
                  <a:pt x="886627" y="2448000"/>
                </a:lnTo>
                <a:lnTo>
                  <a:pt x="873213" y="2448000"/>
                </a:lnTo>
                <a:lnTo>
                  <a:pt x="853202" y="2448000"/>
                </a:lnTo>
                <a:lnTo>
                  <a:pt x="825275" y="2448000"/>
                </a:lnTo>
                <a:lnTo>
                  <a:pt x="788113" y="2448000"/>
                </a:lnTo>
                <a:lnTo>
                  <a:pt x="740395" y="2448000"/>
                </a:lnTo>
                <a:lnTo>
                  <a:pt x="680803" y="2448000"/>
                </a:lnTo>
                <a:lnTo>
                  <a:pt x="608017" y="2448000"/>
                </a:lnTo>
                <a:lnTo>
                  <a:pt x="520717" y="2448000"/>
                </a:lnTo>
                <a:lnTo>
                  <a:pt x="417586" y="2448000"/>
                </a:lnTo>
                <a:lnTo>
                  <a:pt x="297302" y="2448000"/>
                </a:lnTo>
                <a:lnTo>
                  <a:pt x="158546" y="2448000"/>
                </a:lnTo>
                <a:lnTo>
                  <a:pt x="0" y="2448000"/>
                </a:lnTo>
                <a:lnTo>
                  <a:pt x="0" y="2443857"/>
                </a:lnTo>
                <a:lnTo>
                  <a:pt x="0" y="2414860"/>
                </a:lnTo>
                <a:lnTo>
                  <a:pt x="0" y="2383273"/>
                </a:lnTo>
                <a:lnTo>
                  <a:pt x="0" y="2336152"/>
                </a:lnTo>
                <a:lnTo>
                  <a:pt x="0" y="2270390"/>
                </a:lnTo>
                <a:lnTo>
                  <a:pt x="0" y="2182879"/>
                </a:lnTo>
                <a:lnTo>
                  <a:pt x="0" y="2070514"/>
                </a:lnTo>
                <a:lnTo>
                  <a:pt x="0" y="1930186"/>
                </a:lnTo>
                <a:lnTo>
                  <a:pt x="0" y="1758790"/>
                </a:lnTo>
                <a:lnTo>
                  <a:pt x="0" y="1553218"/>
                </a:lnTo>
                <a:lnTo>
                  <a:pt x="0" y="1310363"/>
                </a:lnTo>
                <a:lnTo>
                  <a:pt x="0" y="1027119"/>
                </a:lnTo>
                <a:lnTo>
                  <a:pt x="0" y="700379"/>
                </a:lnTo>
                <a:lnTo>
                  <a:pt x="0" y="327035"/>
                </a:lnTo>
                <a:cubicBezTo>
                  <a:pt x="127308" y="200031"/>
                  <a:pt x="200509" y="127004"/>
                  <a:pt x="3278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755649" y="5963881"/>
            <a:ext cx="4564800" cy="180000"/>
          </a:xfrm>
          <a:prstGeom prst="rect">
            <a:avLst/>
          </a:prstGeom>
        </p:spPr>
        <p:txBody>
          <a:bodyPr/>
          <a:lstStyle>
            <a:lvl1pPr rtl="0">
              <a:defRPr sz="1600">
                <a:solidFill>
                  <a:schemeClr val="bg2"/>
                </a:solidFill>
              </a:defRPr>
            </a:lvl1pPr>
          </a:lstStyle>
          <a:p>
            <a:fld id="{A564B39A-844A-43C5-9F2D-26F589F9F649}" type="datetime2">
              <a:rPr lang="da-DK" smtClean="0"/>
              <a:pPr/>
              <a:t>mandag den 4. december 17</a:t>
            </a:fld>
            <a:endParaRPr lang="da-DK" dirty="0"/>
          </a:p>
        </p:txBody>
      </p:sp>
      <p:sp>
        <p:nvSpPr>
          <p:cNvPr id="15" name="Slide Number Placeholder 5" hidden="1"/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" b="1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4C8C45C-947F-4981-8B3F-4F32E973C901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17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0" y="70644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billederne udskiftes. </a:t>
            </a:r>
          </a:p>
        </p:txBody>
      </p:sp>
      <p:pic>
        <p:nvPicPr>
          <p:cNvPr id="19" name="Logo nav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164" y="398179"/>
            <a:ext cx="1051199" cy="14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2514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487" userDrawn="1">
          <p15:clr>
            <a:srgbClr val="000000"/>
          </p15:clr>
        </p15:guide>
        <p15:guide id="2" orient="horz" pos="1809" userDrawn="1">
          <p15:clr>
            <a:srgbClr val="00000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indhold og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801" y="1989056"/>
            <a:ext cx="5112000" cy="4112944"/>
          </a:xfrm>
        </p:spPr>
        <p:txBody>
          <a:bodyPr/>
          <a:lstStyle/>
          <a:p>
            <a:pPr lvl="0"/>
            <a:r>
              <a:rPr lang="da-DK" noProof="0" smtClean="0"/>
              <a:t>Rediger typografien i masterens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7346400" y="1987550"/>
            <a:ext cx="4392000" cy="439350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a-DK" dirty="0"/>
              <a:t>Klik på denne pladsholder og indsæt ikon via Skyfish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73BF-020B-417D-A09B-710E77019837}" type="datetime2">
              <a:rPr lang="da-DK" smtClean="0"/>
              <a:t>mandag den 4. december 17</a:t>
            </a:fld>
            <a:endParaRPr lang="da-DK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graﬁkken udskiftes. </a:t>
            </a:r>
          </a:p>
        </p:txBody>
      </p:sp>
    </p:spTree>
    <p:extLst>
      <p:ext uri="{BB962C8B-B14F-4D97-AF65-F5344CB8AC3E}">
        <p14:creationId xmlns:p14="http://schemas.microsoft.com/office/powerpoint/2010/main" val="319034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, rø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bg1">
              <a:lumMod val="85000"/>
            </a:schemeClr>
          </a:solidFill>
        </p:spPr>
        <p:txBody>
          <a:bodyPr lIns="144000" tIns="180000" bIns="0" anchor="t" anchorCtr="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denne pladsholder og indsæt billede via Skyfish</a:t>
            </a:r>
          </a:p>
        </p:txBody>
      </p:sp>
      <p:sp>
        <p:nvSpPr>
          <p:cNvPr id="19" name="Titel 1"/>
          <p:cNvSpPr>
            <a:spLocks noGrp="1"/>
          </p:cNvSpPr>
          <p:nvPr>
            <p:ph type="ctrTitle"/>
          </p:nvPr>
        </p:nvSpPr>
        <p:spPr>
          <a:xfrm>
            <a:off x="1539875" y="2873905"/>
            <a:ext cx="3779700" cy="3780000"/>
          </a:xfrm>
          <a:custGeom>
            <a:avLst/>
            <a:gdLst>
              <a:gd name="connsiteX0" fmla="*/ 0 w 5112000"/>
              <a:gd name="connsiteY0" fmla="*/ 0 h 5115107"/>
              <a:gd name="connsiteX1" fmla="*/ 464430 w 5112000"/>
              <a:gd name="connsiteY1" fmla="*/ 0 h 5115107"/>
              <a:gd name="connsiteX2" fmla="*/ 899842 w 5112000"/>
              <a:gd name="connsiteY2" fmla="*/ 0 h 5115107"/>
              <a:gd name="connsiteX3" fmla="*/ 1307173 w 5112000"/>
              <a:gd name="connsiteY3" fmla="*/ 0 h 5115107"/>
              <a:gd name="connsiteX4" fmla="*/ 1687360 w 5112000"/>
              <a:gd name="connsiteY4" fmla="*/ 0 h 5115107"/>
              <a:gd name="connsiteX5" fmla="*/ 2041337 w 5112000"/>
              <a:gd name="connsiteY5" fmla="*/ 0 h 5115107"/>
              <a:gd name="connsiteX6" fmla="*/ 2370041 w 5112000"/>
              <a:gd name="connsiteY6" fmla="*/ 0 h 5115107"/>
              <a:gd name="connsiteX7" fmla="*/ 2674409 w 5112000"/>
              <a:gd name="connsiteY7" fmla="*/ 0 h 5115107"/>
              <a:gd name="connsiteX8" fmla="*/ 2955375 w 5112000"/>
              <a:gd name="connsiteY8" fmla="*/ 0 h 5115107"/>
              <a:gd name="connsiteX9" fmla="*/ 3213877 w 5112000"/>
              <a:gd name="connsiteY9" fmla="*/ 0 h 5115107"/>
              <a:gd name="connsiteX10" fmla="*/ 3450850 w 5112000"/>
              <a:gd name="connsiteY10" fmla="*/ 0 h 5115107"/>
              <a:gd name="connsiteX11" fmla="*/ 3667230 w 5112000"/>
              <a:gd name="connsiteY11" fmla="*/ 0 h 5115107"/>
              <a:gd name="connsiteX12" fmla="*/ 3863953 w 5112000"/>
              <a:gd name="connsiteY12" fmla="*/ 0 h 5115107"/>
              <a:gd name="connsiteX13" fmla="*/ 4041956 w 5112000"/>
              <a:gd name="connsiteY13" fmla="*/ 0 h 5115107"/>
              <a:gd name="connsiteX14" fmla="*/ 4202174 w 5112000"/>
              <a:gd name="connsiteY14" fmla="*/ 0 h 5115107"/>
              <a:gd name="connsiteX15" fmla="*/ 4345543 w 5112000"/>
              <a:gd name="connsiteY15" fmla="*/ 0 h 5115107"/>
              <a:gd name="connsiteX16" fmla="*/ 4473000 w 5112000"/>
              <a:gd name="connsiteY16" fmla="*/ 0 h 5115107"/>
              <a:gd name="connsiteX17" fmla="*/ 4585480 w 5112000"/>
              <a:gd name="connsiteY17" fmla="*/ 0 h 5115107"/>
              <a:gd name="connsiteX18" fmla="*/ 4683920 w 5112000"/>
              <a:gd name="connsiteY18" fmla="*/ 0 h 5115107"/>
              <a:gd name="connsiteX19" fmla="*/ 4769255 w 5112000"/>
              <a:gd name="connsiteY19" fmla="*/ 0 h 5115107"/>
              <a:gd name="connsiteX20" fmla="*/ 4842422 w 5112000"/>
              <a:gd name="connsiteY20" fmla="*/ 0 h 5115107"/>
              <a:gd name="connsiteX21" fmla="*/ 4904356 w 5112000"/>
              <a:gd name="connsiteY21" fmla="*/ 0 h 5115107"/>
              <a:gd name="connsiteX22" fmla="*/ 4955994 w 5112000"/>
              <a:gd name="connsiteY22" fmla="*/ 0 h 5115107"/>
              <a:gd name="connsiteX23" fmla="*/ 4998272 w 5112000"/>
              <a:gd name="connsiteY23" fmla="*/ 0 h 5115107"/>
              <a:gd name="connsiteX24" fmla="*/ 5032125 w 5112000"/>
              <a:gd name="connsiteY24" fmla="*/ 0 h 5115107"/>
              <a:gd name="connsiteX25" fmla="*/ 5078303 w 5112000"/>
              <a:gd name="connsiteY25" fmla="*/ 0 h 5115107"/>
              <a:gd name="connsiteX26" fmla="*/ 5102016 w 5112000"/>
              <a:gd name="connsiteY26" fmla="*/ 0 h 5115107"/>
              <a:gd name="connsiteX27" fmla="*/ 5110752 w 5112000"/>
              <a:gd name="connsiteY27" fmla="*/ 0 h 5115107"/>
              <a:gd name="connsiteX28" fmla="*/ 5112000 w 5112000"/>
              <a:gd name="connsiteY28" fmla="*/ 0 h 5115107"/>
              <a:gd name="connsiteX29" fmla="*/ 5112000 w 5112000"/>
              <a:gd name="connsiteY29" fmla="*/ 402943 h 5115107"/>
              <a:gd name="connsiteX30" fmla="*/ 5112000 w 5112000"/>
              <a:gd name="connsiteY30" fmla="*/ 780710 h 5115107"/>
              <a:gd name="connsiteX31" fmla="*/ 5112000 w 5112000"/>
              <a:gd name="connsiteY31" fmla="*/ 1134114 h 5115107"/>
              <a:gd name="connsiteX32" fmla="*/ 5112000 w 5112000"/>
              <a:gd name="connsiteY32" fmla="*/ 1463966 h 5115107"/>
              <a:gd name="connsiteX33" fmla="*/ 5112000 w 5112000"/>
              <a:gd name="connsiteY33" fmla="*/ 1771080 h 5115107"/>
              <a:gd name="connsiteX34" fmla="*/ 5112000 w 5112000"/>
              <a:gd name="connsiteY34" fmla="*/ 2056266 h 5115107"/>
              <a:gd name="connsiteX35" fmla="*/ 5112000 w 5112000"/>
              <a:gd name="connsiteY35" fmla="*/ 2320338 h 5115107"/>
              <a:gd name="connsiteX36" fmla="*/ 5112000 w 5112000"/>
              <a:gd name="connsiteY36" fmla="*/ 2564106 h 5115107"/>
              <a:gd name="connsiteX37" fmla="*/ 5112000 w 5112000"/>
              <a:gd name="connsiteY37" fmla="*/ 2788385 h 5115107"/>
              <a:gd name="connsiteX38" fmla="*/ 5112000 w 5112000"/>
              <a:gd name="connsiteY38" fmla="*/ 2993984 h 5115107"/>
              <a:gd name="connsiteX39" fmla="*/ 5112000 w 5112000"/>
              <a:gd name="connsiteY39" fmla="*/ 3181717 h 5115107"/>
              <a:gd name="connsiteX40" fmla="*/ 5112000 w 5112000"/>
              <a:gd name="connsiteY40" fmla="*/ 3352396 h 5115107"/>
              <a:gd name="connsiteX41" fmla="*/ 5112000 w 5112000"/>
              <a:gd name="connsiteY41" fmla="*/ 3506832 h 5115107"/>
              <a:gd name="connsiteX42" fmla="*/ 5112000 w 5112000"/>
              <a:gd name="connsiteY42" fmla="*/ 3645839 h 5115107"/>
              <a:gd name="connsiteX43" fmla="*/ 5112000 w 5112000"/>
              <a:gd name="connsiteY43" fmla="*/ 3770227 h 5115107"/>
              <a:gd name="connsiteX44" fmla="*/ 5112000 w 5112000"/>
              <a:gd name="connsiteY44" fmla="*/ 3880810 h 5115107"/>
              <a:gd name="connsiteX45" fmla="*/ 5112000 w 5112000"/>
              <a:gd name="connsiteY45" fmla="*/ 3978398 h 5115107"/>
              <a:gd name="connsiteX46" fmla="*/ 5112000 w 5112000"/>
              <a:gd name="connsiteY46" fmla="*/ 4063806 h 5115107"/>
              <a:gd name="connsiteX47" fmla="*/ 5112000 w 5112000"/>
              <a:gd name="connsiteY47" fmla="*/ 4137843 h 5115107"/>
              <a:gd name="connsiteX48" fmla="*/ 5112000 w 5112000"/>
              <a:gd name="connsiteY48" fmla="*/ 4201323 h 5115107"/>
              <a:gd name="connsiteX49" fmla="*/ 5112000 w 5112000"/>
              <a:gd name="connsiteY49" fmla="*/ 4255058 h 5115107"/>
              <a:gd name="connsiteX50" fmla="*/ 5112000 w 5112000"/>
              <a:gd name="connsiteY50" fmla="*/ 4299859 h 5115107"/>
              <a:gd name="connsiteX51" fmla="*/ 5112000 w 5112000"/>
              <a:gd name="connsiteY51" fmla="*/ 4336540 h 5115107"/>
              <a:gd name="connsiteX52" fmla="*/ 5112000 w 5112000"/>
              <a:gd name="connsiteY52" fmla="*/ 4365911 h 5115107"/>
              <a:gd name="connsiteX53" fmla="*/ 5112000 w 5112000"/>
              <a:gd name="connsiteY53" fmla="*/ 4405975 h 5115107"/>
              <a:gd name="connsiteX54" fmla="*/ 5112000 w 5112000"/>
              <a:gd name="connsiteY54" fmla="*/ 4426549 h 5115107"/>
              <a:gd name="connsiteX55" fmla="*/ 5112000 w 5112000"/>
              <a:gd name="connsiteY55" fmla="*/ 4434128 h 5115107"/>
              <a:gd name="connsiteX56" fmla="*/ 5112000 w 5112000"/>
              <a:gd name="connsiteY56" fmla="*/ 4435211 h 5115107"/>
              <a:gd name="connsiteX57" fmla="*/ 4432517 w 5112000"/>
              <a:gd name="connsiteY57" fmla="*/ 5115107 h 5115107"/>
              <a:gd name="connsiteX58" fmla="*/ 0 w 5112000"/>
              <a:gd name="connsiteY58" fmla="*/ 5115107 h 511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112000" h="5115107">
                <a:moveTo>
                  <a:pt x="0" y="0"/>
                </a:moveTo>
                <a:lnTo>
                  <a:pt x="464430" y="0"/>
                </a:lnTo>
                <a:lnTo>
                  <a:pt x="899842" y="0"/>
                </a:lnTo>
                <a:lnTo>
                  <a:pt x="1307173" y="0"/>
                </a:lnTo>
                <a:lnTo>
                  <a:pt x="1687360" y="0"/>
                </a:lnTo>
                <a:lnTo>
                  <a:pt x="2041337" y="0"/>
                </a:lnTo>
                <a:lnTo>
                  <a:pt x="2370041" y="0"/>
                </a:lnTo>
                <a:lnTo>
                  <a:pt x="2674409" y="0"/>
                </a:lnTo>
                <a:lnTo>
                  <a:pt x="2955375" y="0"/>
                </a:lnTo>
                <a:lnTo>
                  <a:pt x="3213877" y="0"/>
                </a:lnTo>
                <a:lnTo>
                  <a:pt x="3450850" y="0"/>
                </a:lnTo>
                <a:lnTo>
                  <a:pt x="3667230" y="0"/>
                </a:lnTo>
                <a:lnTo>
                  <a:pt x="3863953" y="0"/>
                </a:lnTo>
                <a:lnTo>
                  <a:pt x="4041956" y="0"/>
                </a:lnTo>
                <a:lnTo>
                  <a:pt x="4202174" y="0"/>
                </a:lnTo>
                <a:lnTo>
                  <a:pt x="4345543" y="0"/>
                </a:lnTo>
                <a:lnTo>
                  <a:pt x="4473000" y="0"/>
                </a:lnTo>
                <a:lnTo>
                  <a:pt x="4585480" y="0"/>
                </a:lnTo>
                <a:lnTo>
                  <a:pt x="4683920" y="0"/>
                </a:lnTo>
                <a:lnTo>
                  <a:pt x="4769255" y="0"/>
                </a:lnTo>
                <a:lnTo>
                  <a:pt x="4842422" y="0"/>
                </a:lnTo>
                <a:lnTo>
                  <a:pt x="4904356" y="0"/>
                </a:lnTo>
                <a:lnTo>
                  <a:pt x="4955994" y="0"/>
                </a:lnTo>
                <a:lnTo>
                  <a:pt x="4998272" y="0"/>
                </a:lnTo>
                <a:lnTo>
                  <a:pt x="5032125" y="0"/>
                </a:lnTo>
                <a:lnTo>
                  <a:pt x="5078303" y="0"/>
                </a:lnTo>
                <a:lnTo>
                  <a:pt x="5102016" y="0"/>
                </a:lnTo>
                <a:lnTo>
                  <a:pt x="5110752" y="0"/>
                </a:lnTo>
                <a:lnTo>
                  <a:pt x="5112000" y="0"/>
                </a:lnTo>
                <a:lnTo>
                  <a:pt x="5112000" y="402943"/>
                </a:lnTo>
                <a:lnTo>
                  <a:pt x="5112000" y="780710"/>
                </a:lnTo>
                <a:lnTo>
                  <a:pt x="5112000" y="1134114"/>
                </a:lnTo>
                <a:lnTo>
                  <a:pt x="5112000" y="1463966"/>
                </a:lnTo>
                <a:lnTo>
                  <a:pt x="5112000" y="1771080"/>
                </a:lnTo>
                <a:lnTo>
                  <a:pt x="5112000" y="2056266"/>
                </a:lnTo>
                <a:lnTo>
                  <a:pt x="5112000" y="2320338"/>
                </a:lnTo>
                <a:lnTo>
                  <a:pt x="5112000" y="2564106"/>
                </a:lnTo>
                <a:lnTo>
                  <a:pt x="5112000" y="2788385"/>
                </a:lnTo>
                <a:lnTo>
                  <a:pt x="5112000" y="2993984"/>
                </a:lnTo>
                <a:lnTo>
                  <a:pt x="5112000" y="3181717"/>
                </a:lnTo>
                <a:lnTo>
                  <a:pt x="5112000" y="3352396"/>
                </a:lnTo>
                <a:lnTo>
                  <a:pt x="5112000" y="3506832"/>
                </a:lnTo>
                <a:lnTo>
                  <a:pt x="5112000" y="3645839"/>
                </a:lnTo>
                <a:lnTo>
                  <a:pt x="5112000" y="3770227"/>
                </a:lnTo>
                <a:lnTo>
                  <a:pt x="5112000" y="3880810"/>
                </a:lnTo>
                <a:lnTo>
                  <a:pt x="5112000" y="3978398"/>
                </a:lnTo>
                <a:lnTo>
                  <a:pt x="5112000" y="4063806"/>
                </a:lnTo>
                <a:lnTo>
                  <a:pt x="5112000" y="4137843"/>
                </a:lnTo>
                <a:lnTo>
                  <a:pt x="5112000" y="4201323"/>
                </a:lnTo>
                <a:lnTo>
                  <a:pt x="5112000" y="4255058"/>
                </a:lnTo>
                <a:lnTo>
                  <a:pt x="5112000" y="4299859"/>
                </a:lnTo>
                <a:lnTo>
                  <a:pt x="5112000" y="4336540"/>
                </a:lnTo>
                <a:lnTo>
                  <a:pt x="5112000" y="4365911"/>
                </a:lnTo>
                <a:lnTo>
                  <a:pt x="5112000" y="4405975"/>
                </a:lnTo>
                <a:lnTo>
                  <a:pt x="5112000" y="4426549"/>
                </a:lnTo>
                <a:lnTo>
                  <a:pt x="5112000" y="4434128"/>
                </a:lnTo>
                <a:lnTo>
                  <a:pt x="5112000" y="4435211"/>
                </a:lnTo>
                <a:cubicBezTo>
                  <a:pt x="4848462" y="4698909"/>
                  <a:pt x="4699230" y="4848232"/>
                  <a:pt x="4432517" y="5115107"/>
                </a:cubicBezTo>
                <a:cubicBezTo>
                  <a:pt x="0" y="5115107"/>
                  <a:pt x="0" y="5115107"/>
                  <a:pt x="0" y="51151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216000" tIns="180000" rIns="216000" bIns="2520000" anchor="t" anchorCtr="0">
            <a:noAutofit/>
          </a:bodyPr>
          <a:lstStyle>
            <a:lvl1pPr algn="l">
              <a:lnSpc>
                <a:spcPct val="91000"/>
              </a:lnSpc>
              <a:defRPr sz="2200">
                <a:solidFill>
                  <a:schemeClr val="bg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539874" y="3748035"/>
            <a:ext cx="3780000" cy="2352728"/>
          </a:xfrm>
        </p:spPr>
        <p:txBody>
          <a:bodyPr lIns="216000" rIns="216000"/>
          <a:lstStyle>
            <a:lvl1pPr marL="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1pPr>
            <a:lvl2pPr marL="216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2pPr>
            <a:lvl3pPr marL="432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3pPr>
            <a:lvl4pPr marL="648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4pPr>
            <a:lvl5pPr marL="864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1" name="Faktaboks 3"/>
          <p:cNvSpPr>
            <a:spLocks noGrp="1"/>
          </p:cNvSpPr>
          <p:nvPr>
            <p:ph type="body" sz="quarter" idx="16"/>
          </p:nvPr>
        </p:nvSpPr>
        <p:spPr>
          <a:xfrm>
            <a:off x="5536800" y="4204800"/>
            <a:ext cx="2448000" cy="2451102"/>
          </a:xfrm>
          <a:custGeom>
            <a:avLst/>
            <a:gdLst>
              <a:gd name="connsiteX0" fmla="*/ 0 w 2448000"/>
              <a:gd name="connsiteY0" fmla="*/ 0 h 2451102"/>
              <a:gd name="connsiteX1" fmla="*/ 222403 w 2448000"/>
              <a:gd name="connsiteY1" fmla="*/ 0 h 2451102"/>
              <a:gd name="connsiteX2" fmla="*/ 430910 w 2448000"/>
              <a:gd name="connsiteY2" fmla="*/ 0 h 2451102"/>
              <a:gd name="connsiteX3" fmla="*/ 625970 w 2448000"/>
              <a:gd name="connsiteY3" fmla="*/ 0 h 2451102"/>
              <a:gd name="connsiteX4" fmla="*/ 808032 w 2448000"/>
              <a:gd name="connsiteY4" fmla="*/ 0 h 2451102"/>
              <a:gd name="connsiteX5" fmla="*/ 977542 w 2448000"/>
              <a:gd name="connsiteY5" fmla="*/ 0 h 2451102"/>
              <a:gd name="connsiteX6" fmla="*/ 1134950 w 2448000"/>
              <a:gd name="connsiteY6" fmla="*/ 0 h 2451102"/>
              <a:gd name="connsiteX7" fmla="*/ 1280703 w 2448000"/>
              <a:gd name="connsiteY7" fmla="*/ 0 h 2451102"/>
              <a:gd name="connsiteX8" fmla="*/ 1415250 w 2448000"/>
              <a:gd name="connsiteY8" fmla="*/ 0 h 2451102"/>
              <a:gd name="connsiteX9" fmla="*/ 1539040 w 2448000"/>
              <a:gd name="connsiteY9" fmla="*/ 0 h 2451102"/>
              <a:gd name="connsiteX10" fmla="*/ 1652520 w 2448000"/>
              <a:gd name="connsiteY10" fmla="*/ 0 h 2451102"/>
              <a:gd name="connsiteX11" fmla="*/ 1756138 w 2448000"/>
              <a:gd name="connsiteY11" fmla="*/ 0 h 2451102"/>
              <a:gd name="connsiteX12" fmla="*/ 1850344 w 2448000"/>
              <a:gd name="connsiteY12" fmla="*/ 0 h 2451102"/>
              <a:gd name="connsiteX13" fmla="*/ 1935585 w 2448000"/>
              <a:gd name="connsiteY13" fmla="*/ 0 h 2451102"/>
              <a:gd name="connsiteX14" fmla="*/ 2012309 w 2448000"/>
              <a:gd name="connsiteY14" fmla="*/ 0 h 2451102"/>
              <a:gd name="connsiteX15" fmla="*/ 2080965 w 2448000"/>
              <a:gd name="connsiteY15" fmla="*/ 0 h 2451102"/>
              <a:gd name="connsiteX16" fmla="*/ 2142000 w 2448000"/>
              <a:gd name="connsiteY16" fmla="*/ 0 h 2451102"/>
              <a:gd name="connsiteX17" fmla="*/ 2243004 w 2448000"/>
              <a:gd name="connsiteY17" fmla="*/ 0 h 2451102"/>
              <a:gd name="connsiteX18" fmla="*/ 2318906 w 2448000"/>
              <a:gd name="connsiteY18" fmla="*/ 0 h 2451102"/>
              <a:gd name="connsiteX19" fmla="*/ 2373293 w 2448000"/>
              <a:gd name="connsiteY19" fmla="*/ 0 h 2451102"/>
              <a:gd name="connsiteX20" fmla="*/ 2409750 w 2448000"/>
              <a:gd name="connsiteY20" fmla="*/ 0 h 2451102"/>
              <a:gd name="connsiteX21" fmla="*/ 2431864 w 2448000"/>
              <a:gd name="connsiteY21" fmla="*/ 0 h 2451102"/>
              <a:gd name="connsiteX22" fmla="*/ 2443219 w 2448000"/>
              <a:gd name="connsiteY22" fmla="*/ 0 h 2451102"/>
              <a:gd name="connsiteX23" fmla="*/ 2448000 w 2448000"/>
              <a:gd name="connsiteY23" fmla="*/ 0 h 2451102"/>
              <a:gd name="connsiteX24" fmla="*/ 2448000 w 2448000"/>
              <a:gd name="connsiteY24" fmla="*/ 192936 h 2451102"/>
              <a:gd name="connsiteX25" fmla="*/ 2448000 w 2448000"/>
              <a:gd name="connsiteY25" fmla="*/ 373817 h 2451102"/>
              <a:gd name="connsiteX26" fmla="*/ 2448000 w 2448000"/>
              <a:gd name="connsiteY26" fmla="*/ 543032 h 2451102"/>
              <a:gd name="connsiteX27" fmla="*/ 2448000 w 2448000"/>
              <a:gd name="connsiteY27" fmla="*/ 700971 h 2451102"/>
              <a:gd name="connsiteX28" fmla="*/ 2448000 w 2448000"/>
              <a:gd name="connsiteY28" fmla="*/ 848022 h 2451102"/>
              <a:gd name="connsiteX29" fmla="*/ 2448000 w 2448000"/>
              <a:gd name="connsiteY29" fmla="*/ 984574 h 2451102"/>
              <a:gd name="connsiteX30" fmla="*/ 2448000 w 2448000"/>
              <a:gd name="connsiteY30" fmla="*/ 1111016 h 2451102"/>
              <a:gd name="connsiteX31" fmla="*/ 2448000 w 2448000"/>
              <a:gd name="connsiteY31" fmla="*/ 1227737 h 2451102"/>
              <a:gd name="connsiteX32" fmla="*/ 2448000 w 2448000"/>
              <a:gd name="connsiteY32" fmla="*/ 1335125 h 2451102"/>
              <a:gd name="connsiteX33" fmla="*/ 2448000 w 2448000"/>
              <a:gd name="connsiteY33" fmla="*/ 1433569 h 2451102"/>
              <a:gd name="connsiteX34" fmla="*/ 2448000 w 2448000"/>
              <a:gd name="connsiteY34" fmla="*/ 1523459 h 2451102"/>
              <a:gd name="connsiteX35" fmla="*/ 2448000 w 2448000"/>
              <a:gd name="connsiteY35" fmla="*/ 1605183 h 2451102"/>
              <a:gd name="connsiteX36" fmla="*/ 2448000 w 2448000"/>
              <a:gd name="connsiteY36" fmla="*/ 1679129 h 2451102"/>
              <a:gd name="connsiteX37" fmla="*/ 2448000 w 2448000"/>
              <a:gd name="connsiteY37" fmla="*/ 1745688 h 2451102"/>
              <a:gd name="connsiteX38" fmla="*/ 2448000 w 2448000"/>
              <a:gd name="connsiteY38" fmla="*/ 1858196 h 2451102"/>
              <a:gd name="connsiteX39" fmla="*/ 2448000 w 2448000"/>
              <a:gd name="connsiteY39" fmla="*/ 1945817 h 2451102"/>
              <a:gd name="connsiteX40" fmla="*/ 2448000 w 2448000"/>
              <a:gd name="connsiteY40" fmla="*/ 2011663 h 2451102"/>
              <a:gd name="connsiteX41" fmla="*/ 2448000 w 2448000"/>
              <a:gd name="connsiteY41" fmla="*/ 2058844 h 2451102"/>
              <a:gd name="connsiteX42" fmla="*/ 2448000 w 2448000"/>
              <a:gd name="connsiteY42" fmla="*/ 2090471 h 2451102"/>
              <a:gd name="connsiteX43" fmla="*/ 2448000 w 2448000"/>
              <a:gd name="connsiteY43" fmla="*/ 2109654 h 2451102"/>
              <a:gd name="connsiteX44" fmla="*/ 2448000 w 2448000"/>
              <a:gd name="connsiteY44" fmla="*/ 2119505 h 2451102"/>
              <a:gd name="connsiteX45" fmla="*/ 2448000 w 2448000"/>
              <a:gd name="connsiteY45" fmla="*/ 2123653 h 2451102"/>
              <a:gd name="connsiteX46" fmla="*/ 2124140 w 2448000"/>
              <a:gd name="connsiteY46" fmla="*/ 2451102 h 2451102"/>
              <a:gd name="connsiteX47" fmla="*/ 0 w 2448000"/>
              <a:gd name="connsiteY47" fmla="*/ 2451102 h 245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448000" h="2451102">
                <a:moveTo>
                  <a:pt x="0" y="0"/>
                </a:moveTo>
                <a:lnTo>
                  <a:pt x="222403" y="0"/>
                </a:lnTo>
                <a:lnTo>
                  <a:pt x="430910" y="0"/>
                </a:lnTo>
                <a:lnTo>
                  <a:pt x="625970" y="0"/>
                </a:lnTo>
                <a:lnTo>
                  <a:pt x="808032" y="0"/>
                </a:lnTo>
                <a:lnTo>
                  <a:pt x="977542" y="0"/>
                </a:lnTo>
                <a:lnTo>
                  <a:pt x="1134950" y="0"/>
                </a:lnTo>
                <a:lnTo>
                  <a:pt x="1280703" y="0"/>
                </a:lnTo>
                <a:lnTo>
                  <a:pt x="1415250" y="0"/>
                </a:lnTo>
                <a:lnTo>
                  <a:pt x="1539040" y="0"/>
                </a:lnTo>
                <a:lnTo>
                  <a:pt x="1652520" y="0"/>
                </a:lnTo>
                <a:lnTo>
                  <a:pt x="1756138" y="0"/>
                </a:lnTo>
                <a:lnTo>
                  <a:pt x="1850344" y="0"/>
                </a:lnTo>
                <a:lnTo>
                  <a:pt x="1935585" y="0"/>
                </a:lnTo>
                <a:lnTo>
                  <a:pt x="2012309" y="0"/>
                </a:lnTo>
                <a:lnTo>
                  <a:pt x="2080965" y="0"/>
                </a:lnTo>
                <a:lnTo>
                  <a:pt x="2142000" y="0"/>
                </a:lnTo>
                <a:lnTo>
                  <a:pt x="2243004" y="0"/>
                </a:lnTo>
                <a:lnTo>
                  <a:pt x="2318906" y="0"/>
                </a:lnTo>
                <a:lnTo>
                  <a:pt x="2373293" y="0"/>
                </a:lnTo>
                <a:lnTo>
                  <a:pt x="2409750" y="0"/>
                </a:lnTo>
                <a:lnTo>
                  <a:pt x="2431864" y="0"/>
                </a:lnTo>
                <a:lnTo>
                  <a:pt x="2443219" y="0"/>
                </a:lnTo>
                <a:lnTo>
                  <a:pt x="2448000" y="0"/>
                </a:lnTo>
                <a:lnTo>
                  <a:pt x="2448000" y="192936"/>
                </a:lnTo>
                <a:lnTo>
                  <a:pt x="2448000" y="373817"/>
                </a:lnTo>
                <a:lnTo>
                  <a:pt x="2448000" y="543032"/>
                </a:lnTo>
                <a:lnTo>
                  <a:pt x="2448000" y="700971"/>
                </a:lnTo>
                <a:lnTo>
                  <a:pt x="2448000" y="848022"/>
                </a:lnTo>
                <a:lnTo>
                  <a:pt x="2448000" y="984574"/>
                </a:lnTo>
                <a:lnTo>
                  <a:pt x="2448000" y="1111016"/>
                </a:lnTo>
                <a:lnTo>
                  <a:pt x="2448000" y="1227737"/>
                </a:lnTo>
                <a:lnTo>
                  <a:pt x="2448000" y="1335125"/>
                </a:lnTo>
                <a:lnTo>
                  <a:pt x="2448000" y="1433569"/>
                </a:lnTo>
                <a:lnTo>
                  <a:pt x="2448000" y="1523459"/>
                </a:lnTo>
                <a:lnTo>
                  <a:pt x="2448000" y="1605183"/>
                </a:lnTo>
                <a:lnTo>
                  <a:pt x="2448000" y="1679129"/>
                </a:lnTo>
                <a:lnTo>
                  <a:pt x="2448000" y="1745688"/>
                </a:lnTo>
                <a:lnTo>
                  <a:pt x="2448000" y="1858196"/>
                </a:lnTo>
                <a:lnTo>
                  <a:pt x="2448000" y="1945817"/>
                </a:lnTo>
                <a:lnTo>
                  <a:pt x="2448000" y="2011663"/>
                </a:lnTo>
                <a:lnTo>
                  <a:pt x="2448000" y="2058844"/>
                </a:lnTo>
                <a:lnTo>
                  <a:pt x="2448000" y="2090471"/>
                </a:lnTo>
                <a:lnTo>
                  <a:pt x="2448000" y="2109654"/>
                </a:lnTo>
                <a:lnTo>
                  <a:pt x="2448000" y="2119505"/>
                </a:lnTo>
                <a:lnTo>
                  <a:pt x="2448000" y="2123653"/>
                </a:lnTo>
                <a:cubicBezTo>
                  <a:pt x="2324171" y="2250818"/>
                  <a:pt x="2251144" y="2323937"/>
                  <a:pt x="2124140" y="2451102"/>
                </a:cubicBezTo>
                <a:cubicBezTo>
                  <a:pt x="0" y="2451102"/>
                  <a:pt x="0" y="2451102"/>
                  <a:pt x="0" y="245110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216000" rIns="216000" bIns="216000" anchor="t" anchorCtr="0">
            <a:noAutofit/>
          </a:bodyPr>
          <a:lstStyle>
            <a:lvl1pPr marL="0" indent="0">
              <a:spcAft>
                <a:spcPts val="500"/>
              </a:spcAft>
              <a:buFont typeface="Arial" panose="020B0604020202020204" pitchFamily="34" charset="0"/>
              <a:buChar char="​"/>
              <a:defRPr sz="1400" b="1">
                <a:solidFill>
                  <a:schemeClr val="bg2"/>
                </a:solidFill>
              </a:defRPr>
            </a:lvl1pPr>
            <a:lvl2pPr marL="0" indent="0">
              <a:spcAft>
                <a:spcPts val="500"/>
              </a:spcAft>
              <a:buFont typeface="Arial" panose="020B0604020202020204" pitchFamily="34" charset="0"/>
              <a:buChar char="​"/>
              <a:defRPr sz="1400">
                <a:solidFill>
                  <a:schemeClr val="bg2"/>
                </a:solidFill>
              </a:defRPr>
            </a:lvl2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208800" y="1540800"/>
            <a:ext cx="1116000" cy="1116000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dirty="0"/>
              <a:t>Klik på denne pladsholder og indsæt ikon via Skyfish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billede/</a:t>
            </a:r>
            <a:r>
              <a:rPr lang="da-DK" sz="1200" dirty="0" err="1"/>
              <a:t>graﬁk</a:t>
            </a:r>
            <a:r>
              <a:rPr lang="da-DK" sz="1200" dirty="0"/>
              <a:t> udskiftes. Tekstboksen kan ﬂyttes rundt ift. billedet, vælg boksen</a:t>
            </a:r>
            <a:r>
              <a:rPr lang="da-DK" sz="1200" baseline="0" dirty="0"/>
              <a:t> og al teksten i boksen</a:t>
            </a:r>
            <a:r>
              <a:rPr lang="da-DK" sz="1200" dirty="0"/>
              <a:t>. Farven på tekst og tekstboks kan ændres til hvid/rød/grå.</a:t>
            </a:r>
          </a:p>
        </p:txBody>
      </p:sp>
      <p:sp>
        <p:nvSpPr>
          <p:cNvPr id="13" name="Slide Number Placeholder 5" hidden="1"/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" b="1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4C8C45C-947F-4981-8B3F-4F32E973C901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14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0" y="70644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7" name="Date Placeholder 11" hidden="1"/>
          <p:cNvSpPr>
            <a:spLocks noGrp="1"/>
          </p:cNvSpPr>
          <p:nvPr>
            <p:ph type="dt" sz="half" idx="10"/>
          </p:nvPr>
        </p:nvSpPr>
        <p:spPr>
          <a:xfrm>
            <a:off x="0" y="6984000"/>
            <a:ext cx="0" cy="0"/>
          </a:xfrm>
        </p:spPr>
        <p:txBody>
          <a:bodyPr/>
          <a:lstStyle/>
          <a:p>
            <a:fld id="{D9FE36D3-6D8A-41B0-8F1B-2F75587B4040}" type="datetime2">
              <a:rPr lang="da-DK" smtClean="0"/>
              <a:t>mandag den 4. december 17</a:t>
            </a:fld>
            <a:endParaRPr lang="da-DK" dirty="0"/>
          </a:p>
        </p:txBody>
      </p:sp>
      <p:sp>
        <p:nvSpPr>
          <p:cNvPr id="15" name="Placeholder logo"/>
          <p:cNvSpPr>
            <a:spLocks noGrp="1"/>
          </p:cNvSpPr>
          <p:nvPr>
            <p:ph type="body" sz="quarter" idx="19" hasCustomPrompt="1"/>
          </p:nvPr>
        </p:nvSpPr>
        <p:spPr>
          <a:xfrm>
            <a:off x="10809164" y="398179"/>
            <a:ext cx="1051200" cy="148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da-DK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1765941" y="-300028"/>
            <a:ext cx="160500" cy="160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0" name="Rectangle 19"/>
          <p:cNvSpPr/>
          <p:nvPr userDrawn="1"/>
        </p:nvSpPr>
        <p:spPr>
          <a:xfrm>
            <a:off x="11964594" y="-300028"/>
            <a:ext cx="160500" cy="16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1" name="Rectangle 20"/>
          <p:cNvSpPr/>
          <p:nvPr userDrawn="1"/>
        </p:nvSpPr>
        <p:spPr>
          <a:xfrm>
            <a:off x="12163247" y="-300028"/>
            <a:ext cx="160500" cy="160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342891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,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bg1">
              <a:lumMod val="85000"/>
            </a:schemeClr>
          </a:solidFill>
        </p:spPr>
        <p:txBody>
          <a:bodyPr lIns="144000" tIns="180000" bIns="0" anchor="t" anchorCtr="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denne pladsholder og indsæt billede via Skyfish</a:t>
            </a:r>
          </a:p>
        </p:txBody>
      </p:sp>
      <p:sp>
        <p:nvSpPr>
          <p:cNvPr id="19" name="Titel 1"/>
          <p:cNvSpPr>
            <a:spLocks noGrp="1"/>
          </p:cNvSpPr>
          <p:nvPr>
            <p:ph type="ctrTitle"/>
          </p:nvPr>
        </p:nvSpPr>
        <p:spPr>
          <a:xfrm>
            <a:off x="1539875" y="2873905"/>
            <a:ext cx="3779700" cy="3780000"/>
          </a:xfrm>
          <a:custGeom>
            <a:avLst/>
            <a:gdLst>
              <a:gd name="connsiteX0" fmla="*/ 0 w 5112000"/>
              <a:gd name="connsiteY0" fmla="*/ 0 h 5115107"/>
              <a:gd name="connsiteX1" fmla="*/ 464430 w 5112000"/>
              <a:gd name="connsiteY1" fmla="*/ 0 h 5115107"/>
              <a:gd name="connsiteX2" fmla="*/ 899842 w 5112000"/>
              <a:gd name="connsiteY2" fmla="*/ 0 h 5115107"/>
              <a:gd name="connsiteX3" fmla="*/ 1307173 w 5112000"/>
              <a:gd name="connsiteY3" fmla="*/ 0 h 5115107"/>
              <a:gd name="connsiteX4" fmla="*/ 1687360 w 5112000"/>
              <a:gd name="connsiteY4" fmla="*/ 0 h 5115107"/>
              <a:gd name="connsiteX5" fmla="*/ 2041337 w 5112000"/>
              <a:gd name="connsiteY5" fmla="*/ 0 h 5115107"/>
              <a:gd name="connsiteX6" fmla="*/ 2370041 w 5112000"/>
              <a:gd name="connsiteY6" fmla="*/ 0 h 5115107"/>
              <a:gd name="connsiteX7" fmla="*/ 2674409 w 5112000"/>
              <a:gd name="connsiteY7" fmla="*/ 0 h 5115107"/>
              <a:gd name="connsiteX8" fmla="*/ 2955375 w 5112000"/>
              <a:gd name="connsiteY8" fmla="*/ 0 h 5115107"/>
              <a:gd name="connsiteX9" fmla="*/ 3213877 w 5112000"/>
              <a:gd name="connsiteY9" fmla="*/ 0 h 5115107"/>
              <a:gd name="connsiteX10" fmla="*/ 3450850 w 5112000"/>
              <a:gd name="connsiteY10" fmla="*/ 0 h 5115107"/>
              <a:gd name="connsiteX11" fmla="*/ 3667230 w 5112000"/>
              <a:gd name="connsiteY11" fmla="*/ 0 h 5115107"/>
              <a:gd name="connsiteX12" fmla="*/ 3863953 w 5112000"/>
              <a:gd name="connsiteY12" fmla="*/ 0 h 5115107"/>
              <a:gd name="connsiteX13" fmla="*/ 4041956 w 5112000"/>
              <a:gd name="connsiteY13" fmla="*/ 0 h 5115107"/>
              <a:gd name="connsiteX14" fmla="*/ 4202174 w 5112000"/>
              <a:gd name="connsiteY14" fmla="*/ 0 h 5115107"/>
              <a:gd name="connsiteX15" fmla="*/ 4345543 w 5112000"/>
              <a:gd name="connsiteY15" fmla="*/ 0 h 5115107"/>
              <a:gd name="connsiteX16" fmla="*/ 4473000 w 5112000"/>
              <a:gd name="connsiteY16" fmla="*/ 0 h 5115107"/>
              <a:gd name="connsiteX17" fmla="*/ 4585480 w 5112000"/>
              <a:gd name="connsiteY17" fmla="*/ 0 h 5115107"/>
              <a:gd name="connsiteX18" fmla="*/ 4683920 w 5112000"/>
              <a:gd name="connsiteY18" fmla="*/ 0 h 5115107"/>
              <a:gd name="connsiteX19" fmla="*/ 4769255 w 5112000"/>
              <a:gd name="connsiteY19" fmla="*/ 0 h 5115107"/>
              <a:gd name="connsiteX20" fmla="*/ 4842422 w 5112000"/>
              <a:gd name="connsiteY20" fmla="*/ 0 h 5115107"/>
              <a:gd name="connsiteX21" fmla="*/ 4904356 w 5112000"/>
              <a:gd name="connsiteY21" fmla="*/ 0 h 5115107"/>
              <a:gd name="connsiteX22" fmla="*/ 4955994 w 5112000"/>
              <a:gd name="connsiteY22" fmla="*/ 0 h 5115107"/>
              <a:gd name="connsiteX23" fmla="*/ 4998272 w 5112000"/>
              <a:gd name="connsiteY23" fmla="*/ 0 h 5115107"/>
              <a:gd name="connsiteX24" fmla="*/ 5032125 w 5112000"/>
              <a:gd name="connsiteY24" fmla="*/ 0 h 5115107"/>
              <a:gd name="connsiteX25" fmla="*/ 5078303 w 5112000"/>
              <a:gd name="connsiteY25" fmla="*/ 0 h 5115107"/>
              <a:gd name="connsiteX26" fmla="*/ 5102016 w 5112000"/>
              <a:gd name="connsiteY26" fmla="*/ 0 h 5115107"/>
              <a:gd name="connsiteX27" fmla="*/ 5110752 w 5112000"/>
              <a:gd name="connsiteY27" fmla="*/ 0 h 5115107"/>
              <a:gd name="connsiteX28" fmla="*/ 5112000 w 5112000"/>
              <a:gd name="connsiteY28" fmla="*/ 0 h 5115107"/>
              <a:gd name="connsiteX29" fmla="*/ 5112000 w 5112000"/>
              <a:gd name="connsiteY29" fmla="*/ 402943 h 5115107"/>
              <a:gd name="connsiteX30" fmla="*/ 5112000 w 5112000"/>
              <a:gd name="connsiteY30" fmla="*/ 780710 h 5115107"/>
              <a:gd name="connsiteX31" fmla="*/ 5112000 w 5112000"/>
              <a:gd name="connsiteY31" fmla="*/ 1134114 h 5115107"/>
              <a:gd name="connsiteX32" fmla="*/ 5112000 w 5112000"/>
              <a:gd name="connsiteY32" fmla="*/ 1463966 h 5115107"/>
              <a:gd name="connsiteX33" fmla="*/ 5112000 w 5112000"/>
              <a:gd name="connsiteY33" fmla="*/ 1771080 h 5115107"/>
              <a:gd name="connsiteX34" fmla="*/ 5112000 w 5112000"/>
              <a:gd name="connsiteY34" fmla="*/ 2056266 h 5115107"/>
              <a:gd name="connsiteX35" fmla="*/ 5112000 w 5112000"/>
              <a:gd name="connsiteY35" fmla="*/ 2320338 h 5115107"/>
              <a:gd name="connsiteX36" fmla="*/ 5112000 w 5112000"/>
              <a:gd name="connsiteY36" fmla="*/ 2564106 h 5115107"/>
              <a:gd name="connsiteX37" fmla="*/ 5112000 w 5112000"/>
              <a:gd name="connsiteY37" fmla="*/ 2788385 h 5115107"/>
              <a:gd name="connsiteX38" fmla="*/ 5112000 w 5112000"/>
              <a:gd name="connsiteY38" fmla="*/ 2993984 h 5115107"/>
              <a:gd name="connsiteX39" fmla="*/ 5112000 w 5112000"/>
              <a:gd name="connsiteY39" fmla="*/ 3181717 h 5115107"/>
              <a:gd name="connsiteX40" fmla="*/ 5112000 w 5112000"/>
              <a:gd name="connsiteY40" fmla="*/ 3352396 h 5115107"/>
              <a:gd name="connsiteX41" fmla="*/ 5112000 w 5112000"/>
              <a:gd name="connsiteY41" fmla="*/ 3506832 h 5115107"/>
              <a:gd name="connsiteX42" fmla="*/ 5112000 w 5112000"/>
              <a:gd name="connsiteY42" fmla="*/ 3645839 h 5115107"/>
              <a:gd name="connsiteX43" fmla="*/ 5112000 w 5112000"/>
              <a:gd name="connsiteY43" fmla="*/ 3770227 h 5115107"/>
              <a:gd name="connsiteX44" fmla="*/ 5112000 w 5112000"/>
              <a:gd name="connsiteY44" fmla="*/ 3880810 h 5115107"/>
              <a:gd name="connsiteX45" fmla="*/ 5112000 w 5112000"/>
              <a:gd name="connsiteY45" fmla="*/ 3978398 h 5115107"/>
              <a:gd name="connsiteX46" fmla="*/ 5112000 w 5112000"/>
              <a:gd name="connsiteY46" fmla="*/ 4063806 h 5115107"/>
              <a:gd name="connsiteX47" fmla="*/ 5112000 w 5112000"/>
              <a:gd name="connsiteY47" fmla="*/ 4137843 h 5115107"/>
              <a:gd name="connsiteX48" fmla="*/ 5112000 w 5112000"/>
              <a:gd name="connsiteY48" fmla="*/ 4201323 h 5115107"/>
              <a:gd name="connsiteX49" fmla="*/ 5112000 w 5112000"/>
              <a:gd name="connsiteY49" fmla="*/ 4255058 h 5115107"/>
              <a:gd name="connsiteX50" fmla="*/ 5112000 w 5112000"/>
              <a:gd name="connsiteY50" fmla="*/ 4299859 h 5115107"/>
              <a:gd name="connsiteX51" fmla="*/ 5112000 w 5112000"/>
              <a:gd name="connsiteY51" fmla="*/ 4336540 h 5115107"/>
              <a:gd name="connsiteX52" fmla="*/ 5112000 w 5112000"/>
              <a:gd name="connsiteY52" fmla="*/ 4365911 h 5115107"/>
              <a:gd name="connsiteX53" fmla="*/ 5112000 w 5112000"/>
              <a:gd name="connsiteY53" fmla="*/ 4405975 h 5115107"/>
              <a:gd name="connsiteX54" fmla="*/ 5112000 w 5112000"/>
              <a:gd name="connsiteY54" fmla="*/ 4426549 h 5115107"/>
              <a:gd name="connsiteX55" fmla="*/ 5112000 w 5112000"/>
              <a:gd name="connsiteY55" fmla="*/ 4434128 h 5115107"/>
              <a:gd name="connsiteX56" fmla="*/ 5112000 w 5112000"/>
              <a:gd name="connsiteY56" fmla="*/ 4435211 h 5115107"/>
              <a:gd name="connsiteX57" fmla="*/ 4432517 w 5112000"/>
              <a:gd name="connsiteY57" fmla="*/ 5115107 h 5115107"/>
              <a:gd name="connsiteX58" fmla="*/ 0 w 5112000"/>
              <a:gd name="connsiteY58" fmla="*/ 5115107 h 511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112000" h="5115107">
                <a:moveTo>
                  <a:pt x="0" y="0"/>
                </a:moveTo>
                <a:lnTo>
                  <a:pt x="464430" y="0"/>
                </a:lnTo>
                <a:lnTo>
                  <a:pt x="899842" y="0"/>
                </a:lnTo>
                <a:lnTo>
                  <a:pt x="1307173" y="0"/>
                </a:lnTo>
                <a:lnTo>
                  <a:pt x="1687360" y="0"/>
                </a:lnTo>
                <a:lnTo>
                  <a:pt x="2041337" y="0"/>
                </a:lnTo>
                <a:lnTo>
                  <a:pt x="2370041" y="0"/>
                </a:lnTo>
                <a:lnTo>
                  <a:pt x="2674409" y="0"/>
                </a:lnTo>
                <a:lnTo>
                  <a:pt x="2955375" y="0"/>
                </a:lnTo>
                <a:lnTo>
                  <a:pt x="3213877" y="0"/>
                </a:lnTo>
                <a:lnTo>
                  <a:pt x="3450850" y="0"/>
                </a:lnTo>
                <a:lnTo>
                  <a:pt x="3667230" y="0"/>
                </a:lnTo>
                <a:lnTo>
                  <a:pt x="3863953" y="0"/>
                </a:lnTo>
                <a:lnTo>
                  <a:pt x="4041956" y="0"/>
                </a:lnTo>
                <a:lnTo>
                  <a:pt x="4202174" y="0"/>
                </a:lnTo>
                <a:lnTo>
                  <a:pt x="4345543" y="0"/>
                </a:lnTo>
                <a:lnTo>
                  <a:pt x="4473000" y="0"/>
                </a:lnTo>
                <a:lnTo>
                  <a:pt x="4585480" y="0"/>
                </a:lnTo>
                <a:lnTo>
                  <a:pt x="4683920" y="0"/>
                </a:lnTo>
                <a:lnTo>
                  <a:pt x="4769255" y="0"/>
                </a:lnTo>
                <a:lnTo>
                  <a:pt x="4842422" y="0"/>
                </a:lnTo>
                <a:lnTo>
                  <a:pt x="4904356" y="0"/>
                </a:lnTo>
                <a:lnTo>
                  <a:pt x="4955994" y="0"/>
                </a:lnTo>
                <a:lnTo>
                  <a:pt x="4998272" y="0"/>
                </a:lnTo>
                <a:lnTo>
                  <a:pt x="5032125" y="0"/>
                </a:lnTo>
                <a:lnTo>
                  <a:pt x="5078303" y="0"/>
                </a:lnTo>
                <a:lnTo>
                  <a:pt x="5102016" y="0"/>
                </a:lnTo>
                <a:lnTo>
                  <a:pt x="5110752" y="0"/>
                </a:lnTo>
                <a:lnTo>
                  <a:pt x="5112000" y="0"/>
                </a:lnTo>
                <a:lnTo>
                  <a:pt x="5112000" y="402943"/>
                </a:lnTo>
                <a:lnTo>
                  <a:pt x="5112000" y="780710"/>
                </a:lnTo>
                <a:lnTo>
                  <a:pt x="5112000" y="1134114"/>
                </a:lnTo>
                <a:lnTo>
                  <a:pt x="5112000" y="1463966"/>
                </a:lnTo>
                <a:lnTo>
                  <a:pt x="5112000" y="1771080"/>
                </a:lnTo>
                <a:lnTo>
                  <a:pt x="5112000" y="2056266"/>
                </a:lnTo>
                <a:lnTo>
                  <a:pt x="5112000" y="2320338"/>
                </a:lnTo>
                <a:lnTo>
                  <a:pt x="5112000" y="2564106"/>
                </a:lnTo>
                <a:lnTo>
                  <a:pt x="5112000" y="2788385"/>
                </a:lnTo>
                <a:lnTo>
                  <a:pt x="5112000" y="2993984"/>
                </a:lnTo>
                <a:lnTo>
                  <a:pt x="5112000" y="3181717"/>
                </a:lnTo>
                <a:lnTo>
                  <a:pt x="5112000" y="3352396"/>
                </a:lnTo>
                <a:lnTo>
                  <a:pt x="5112000" y="3506832"/>
                </a:lnTo>
                <a:lnTo>
                  <a:pt x="5112000" y="3645839"/>
                </a:lnTo>
                <a:lnTo>
                  <a:pt x="5112000" y="3770227"/>
                </a:lnTo>
                <a:lnTo>
                  <a:pt x="5112000" y="3880810"/>
                </a:lnTo>
                <a:lnTo>
                  <a:pt x="5112000" y="3978398"/>
                </a:lnTo>
                <a:lnTo>
                  <a:pt x="5112000" y="4063806"/>
                </a:lnTo>
                <a:lnTo>
                  <a:pt x="5112000" y="4137843"/>
                </a:lnTo>
                <a:lnTo>
                  <a:pt x="5112000" y="4201323"/>
                </a:lnTo>
                <a:lnTo>
                  <a:pt x="5112000" y="4255058"/>
                </a:lnTo>
                <a:lnTo>
                  <a:pt x="5112000" y="4299859"/>
                </a:lnTo>
                <a:lnTo>
                  <a:pt x="5112000" y="4336540"/>
                </a:lnTo>
                <a:lnTo>
                  <a:pt x="5112000" y="4365911"/>
                </a:lnTo>
                <a:lnTo>
                  <a:pt x="5112000" y="4405975"/>
                </a:lnTo>
                <a:lnTo>
                  <a:pt x="5112000" y="4426549"/>
                </a:lnTo>
                <a:lnTo>
                  <a:pt x="5112000" y="4434128"/>
                </a:lnTo>
                <a:lnTo>
                  <a:pt x="5112000" y="4435211"/>
                </a:lnTo>
                <a:cubicBezTo>
                  <a:pt x="4848462" y="4698909"/>
                  <a:pt x="4699230" y="4848232"/>
                  <a:pt x="4432517" y="5115107"/>
                </a:cubicBezTo>
                <a:cubicBezTo>
                  <a:pt x="0" y="5115107"/>
                  <a:pt x="0" y="5115107"/>
                  <a:pt x="0" y="511510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lIns="216000" tIns="180000" rIns="216000" bIns="2520000" anchor="t" anchorCtr="0">
            <a:noAutofit/>
          </a:bodyPr>
          <a:lstStyle>
            <a:lvl1pPr algn="l">
              <a:lnSpc>
                <a:spcPct val="91000"/>
              </a:lnSpc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539874" y="3748035"/>
            <a:ext cx="3780000" cy="2352728"/>
          </a:xfrm>
        </p:spPr>
        <p:txBody>
          <a:bodyPr lIns="216000" rIns="216000"/>
          <a:lstStyle>
            <a:lvl1pPr marL="0" indent="0">
              <a:spcAft>
                <a:spcPts val="500"/>
              </a:spcAft>
              <a:buFontTx/>
              <a:buNone/>
              <a:defRPr>
                <a:solidFill>
                  <a:schemeClr val="accent1"/>
                </a:solidFill>
              </a:defRPr>
            </a:lvl1pPr>
            <a:lvl2pPr marL="216000" indent="0">
              <a:spcAft>
                <a:spcPts val="50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432000" indent="0">
              <a:spcAft>
                <a:spcPts val="50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648000" indent="0">
              <a:spcAft>
                <a:spcPts val="50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864000" indent="0">
              <a:spcAft>
                <a:spcPts val="500"/>
              </a:spcAft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1" name="Faktaboks 3"/>
          <p:cNvSpPr>
            <a:spLocks noGrp="1"/>
          </p:cNvSpPr>
          <p:nvPr>
            <p:ph type="body" sz="quarter" idx="16"/>
          </p:nvPr>
        </p:nvSpPr>
        <p:spPr>
          <a:xfrm>
            <a:off x="5536800" y="4204800"/>
            <a:ext cx="2448000" cy="2451102"/>
          </a:xfrm>
          <a:custGeom>
            <a:avLst/>
            <a:gdLst>
              <a:gd name="connsiteX0" fmla="*/ 0 w 2448000"/>
              <a:gd name="connsiteY0" fmla="*/ 0 h 2451102"/>
              <a:gd name="connsiteX1" fmla="*/ 222403 w 2448000"/>
              <a:gd name="connsiteY1" fmla="*/ 0 h 2451102"/>
              <a:gd name="connsiteX2" fmla="*/ 430910 w 2448000"/>
              <a:gd name="connsiteY2" fmla="*/ 0 h 2451102"/>
              <a:gd name="connsiteX3" fmla="*/ 625970 w 2448000"/>
              <a:gd name="connsiteY3" fmla="*/ 0 h 2451102"/>
              <a:gd name="connsiteX4" fmla="*/ 808032 w 2448000"/>
              <a:gd name="connsiteY4" fmla="*/ 0 h 2451102"/>
              <a:gd name="connsiteX5" fmla="*/ 977542 w 2448000"/>
              <a:gd name="connsiteY5" fmla="*/ 0 h 2451102"/>
              <a:gd name="connsiteX6" fmla="*/ 1134950 w 2448000"/>
              <a:gd name="connsiteY6" fmla="*/ 0 h 2451102"/>
              <a:gd name="connsiteX7" fmla="*/ 1280703 w 2448000"/>
              <a:gd name="connsiteY7" fmla="*/ 0 h 2451102"/>
              <a:gd name="connsiteX8" fmla="*/ 1415250 w 2448000"/>
              <a:gd name="connsiteY8" fmla="*/ 0 h 2451102"/>
              <a:gd name="connsiteX9" fmla="*/ 1539040 w 2448000"/>
              <a:gd name="connsiteY9" fmla="*/ 0 h 2451102"/>
              <a:gd name="connsiteX10" fmla="*/ 1652520 w 2448000"/>
              <a:gd name="connsiteY10" fmla="*/ 0 h 2451102"/>
              <a:gd name="connsiteX11" fmla="*/ 1756138 w 2448000"/>
              <a:gd name="connsiteY11" fmla="*/ 0 h 2451102"/>
              <a:gd name="connsiteX12" fmla="*/ 1850344 w 2448000"/>
              <a:gd name="connsiteY12" fmla="*/ 0 h 2451102"/>
              <a:gd name="connsiteX13" fmla="*/ 1935585 w 2448000"/>
              <a:gd name="connsiteY13" fmla="*/ 0 h 2451102"/>
              <a:gd name="connsiteX14" fmla="*/ 2012309 w 2448000"/>
              <a:gd name="connsiteY14" fmla="*/ 0 h 2451102"/>
              <a:gd name="connsiteX15" fmla="*/ 2080965 w 2448000"/>
              <a:gd name="connsiteY15" fmla="*/ 0 h 2451102"/>
              <a:gd name="connsiteX16" fmla="*/ 2142000 w 2448000"/>
              <a:gd name="connsiteY16" fmla="*/ 0 h 2451102"/>
              <a:gd name="connsiteX17" fmla="*/ 2243004 w 2448000"/>
              <a:gd name="connsiteY17" fmla="*/ 0 h 2451102"/>
              <a:gd name="connsiteX18" fmla="*/ 2318906 w 2448000"/>
              <a:gd name="connsiteY18" fmla="*/ 0 h 2451102"/>
              <a:gd name="connsiteX19" fmla="*/ 2373293 w 2448000"/>
              <a:gd name="connsiteY19" fmla="*/ 0 h 2451102"/>
              <a:gd name="connsiteX20" fmla="*/ 2409750 w 2448000"/>
              <a:gd name="connsiteY20" fmla="*/ 0 h 2451102"/>
              <a:gd name="connsiteX21" fmla="*/ 2431864 w 2448000"/>
              <a:gd name="connsiteY21" fmla="*/ 0 h 2451102"/>
              <a:gd name="connsiteX22" fmla="*/ 2443219 w 2448000"/>
              <a:gd name="connsiteY22" fmla="*/ 0 h 2451102"/>
              <a:gd name="connsiteX23" fmla="*/ 2448000 w 2448000"/>
              <a:gd name="connsiteY23" fmla="*/ 0 h 2451102"/>
              <a:gd name="connsiteX24" fmla="*/ 2448000 w 2448000"/>
              <a:gd name="connsiteY24" fmla="*/ 192936 h 2451102"/>
              <a:gd name="connsiteX25" fmla="*/ 2448000 w 2448000"/>
              <a:gd name="connsiteY25" fmla="*/ 373817 h 2451102"/>
              <a:gd name="connsiteX26" fmla="*/ 2448000 w 2448000"/>
              <a:gd name="connsiteY26" fmla="*/ 543032 h 2451102"/>
              <a:gd name="connsiteX27" fmla="*/ 2448000 w 2448000"/>
              <a:gd name="connsiteY27" fmla="*/ 700971 h 2451102"/>
              <a:gd name="connsiteX28" fmla="*/ 2448000 w 2448000"/>
              <a:gd name="connsiteY28" fmla="*/ 848022 h 2451102"/>
              <a:gd name="connsiteX29" fmla="*/ 2448000 w 2448000"/>
              <a:gd name="connsiteY29" fmla="*/ 984574 h 2451102"/>
              <a:gd name="connsiteX30" fmla="*/ 2448000 w 2448000"/>
              <a:gd name="connsiteY30" fmla="*/ 1111016 h 2451102"/>
              <a:gd name="connsiteX31" fmla="*/ 2448000 w 2448000"/>
              <a:gd name="connsiteY31" fmla="*/ 1227737 h 2451102"/>
              <a:gd name="connsiteX32" fmla="*/ 2448000 w 2448000"/>
              <a:gd name="connsiteY32" fmla="*/ 1335125 h 2451102"/>
              <a:gd name="connsiteX33" fmla="*/ 2448000 w 2448000"/>
              <a:gd name="connsiteY33" fmla="*/ 1433569 h 2451102"/>
              <a:gd name="connsiteX34" fmla="*/ 2448000 w 2448000"/>
              <a:gd name="connsiteY34" fmla="*/ 1523459 h 2451102"/>
              <a:gd name="connsiteX35" fmla="*/ 2448000 w 2448000"/>
              <a:gd name="connsiteY35" fmla="*/ 1605183 h 2451102"/>
              <a:gd name="connsiteX36" fmla="*/ 2448000 w 2448000"/>
              <a:gd name="connsiteY36" fmla="*/ 1679129 h 2451102"/>
              <a:gd name="connsiteX37" fmla="*/ 2448000 w 2448000"/>
              <a:gd name="connsiteY37" fmla="*/ 1745688 h 2451102"/>
              <a:gd name="connsiteX38" fmla="*/ 2448000 w 2448000"/>
              <a:gd name="connsiteY38" fmla="*/ 1858196 h 2451102"/>
              <a:gd name="connsiteX39" fmla="*/ 2448000 w 2448000"/>
              <a:gd name="connsiteY39" fmla="*/ 1945817 h 2451102"/>
              <a:gd name="connsiteX40" fmla="*/ 2448000 w 2448000"/>
              <a:gd name="connsiteY40" fmla="*/ 2011663 h 2451102"/>
              <a:gd name="connsiteX41" fmla="*/ 2448000 w 2448000"/>
              <a:gd name="connsiteY41" fmla="*/ 2058844 h 2451102"/>
              <a:gd name="connsiteX42" fmla="*/ 2448000 w 2448000"/>
              <a:gd name="connsiteY42" fmla="*/ 2090471 h 2451102"/>
              <a:gd name="connsiteX43" fmla="*/ 2448000 w 2448000"/>
              <a:gd name="connsiteY43" fmla="*/ 2109654 h 2451102"/>
              <a:gd name="connsiteX44" fmla="*/ 2448000 w 2448000"/>
              <a:gd name="connsiteY44" fmla="*/ 2119505 h 2451102"/>
              <a:gd name="connsiteX45" fmla="*/ 2448000 w 2448000"/>
              <a:gd name="connsiteY45" fmla="*/ 2123653 h 2451102"/>
              <a:gd name="connsiteX46" fmla="*/ 2124140 w 2448000"/>
              <a:gd name="connsiteY46" fmla="*/ 2451102 h 2451102"/>
              <a:gd name="connsiteX47" fmla="*/ 0 w 2448000"/>
              <a:gd name="connsiteY47" fmla="*/ 2451102 h 245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448000" h="2451102">
                <a:moveTo>
                  <a:pt x="0" y="0"/>
                </a:moveTo>
                <a:lnTo>
                  <a:pt x="222403" y="0"/>
                </a:lnTo>
                <a:lnTo>
                  <a:pt x="430910" y="0"/>
                </a:lnTo>
                <a:lnTo>
                  <a:pt x="625970" y="0"/>
                </a:lnTo>
                <a:lnTo>
                  <a:pt x="808032" y="0"/>
                </a:lnTo>
                <a:lnTo>
                  <a:pt x="977542" y="0"/>
                </a:lnTo>
                <a:lnTo>
                  <a:pt x="1134950" y="0"/>
                </a:lnTo>
                <a:lnTo>
                  <a:pt x="1280703" y="0"/>
                </a:lnTo>
                <a:lnTo>
                  <a:pt x="1415250" y="0"/>
                </a:lnTo>
                <a:lnTo>
                  <a:pt x="1539040" y="0"/>
                </a:lnTo>
                <a:lnTo>
                  <a:pt x="1652520" y="0"/>
                </a:lnTo>
                <a:lnTo>
                  <a:pt x="1756138" y="0"/>
                </a:lnTo>
                <a:lnTo>
                  <a:pt x="1850344" y="0"/>
                </a:lnTo>
                <a:lnTo>
                  <a:pt x="1935585" y="0"/>
                </a:lnTo>
                <a:lnTo>
                  <a:pt x="2012309" y="0"/>
                </a:lnTo>
                <a:lnTo>
                  <a:pt x="2080965" y="0"/>
                </a:lnTo>
                <a:lnTo>
                  <a:pt x="2142000" y="0"/>
                </a:lnTo>
                <a:lnTo>
                  <a:pt x="2243004" y="0"/>
                </a:lnTo>
                <a:lnTo>
                  <a:pt x="2318906" y="0"/>
                </a:lnTo>
                <a:lnTo>
                  <a:pt x="2373293" y="0"/>
                </a:lnTo>
                <a:lnTo>
                  <a:pt x="2409750" y="0"/>
                </a:lnTo>
                <a:lnTo>
                  <a:pt x="2431864" y="0"/>
                </a:lnTo>
                <a:lnTo>
                  <a:pt x="2443219" y="0"/>
                </a:lnTo>
                <a:lnTo>
                  <a:pt x="2448000" y="0"/>
                </a:lnTo>
                <a:lnTo>
                  <a:pt x="2448000" y="192936"/>
                </a:lnTo>
                <a:lnTo>
                  <a:pt x="2448000" y="373817"/>
                </a:lnTo>
                <a:lnTo>
                  <a:pt x="2448000" y="543032"/>
                </a:lnTo>
                <a:lnTo>
                  <a:pt x="2448000" y="700971"/>
                </a:lnTo>
                <a:lnTo>
                  <a:pt x="2448000" y="848022"/>
                </a:lnTo>
                <a:lnTo>
                  <a:pt x="2448000" y="984574"/>
                </a:lnTo>
                <a:lnTo>
                  <a:pt x="2448000" y="1111016"/>
                </a:lnTo>
                <a:lnTo>
                  <a:pt x="2448000" y="1227737"/>
                </a:lnTo>
                <a:lnTo>
                  <a:pt x="2448000" y="1335125"/>
                </a:lnTo>
                <a:lnTo>
                  <a:pt x="2448000" y="1433569"/>
                </a:lnTo>
                <a:lnTo>
                  <a:pt x="2448000" y="1523459"/>
                </a:lnTo>
                <a:lnTo>
                  <a:pt x="2448000" y="1605183"/>
                </a:lnTo>
                <a:lnTo>
                  <a:pt x="2448000" y="1679129"/>
                </a:lnTo>
                <a:lnTo>
                  <a:pt x="2448000" y="1745688"/>
                </a:lnTo>
                <a:lnTo>
                  <a:pt x="2448000" y="1858196"/>
                </a:lnTo>
                <a:lnTo>
                  <a:pt x="2448000" y="1945817"/>
                </a:lnTo>
                <a:lnTo>
                  <a:pt x="2448000" y="2011663"/>
                </a:lnTo>
                <a:lnTo>
                  <a:pt x="2448000" y="2058844"/>
                </a:lnTo>
                <a:lnTo>
                  <a:pt x="2448000" y="2090471"/>
                </a:lnTo>
                <a:lnTo>
                  <a:pt x="2448000" y="2109654"/>
                </a:lnTo>
                <a:lnTo>
                  <a:pt x="2448000" y="2119505"/>
                </a:lnTo>
                <a:lnTo>
                  <a:pt x="2448000" y="2123653"/>
                </a:lnTo>
                <a:cubicBezTo>
                  <a:pt x="2324171" y="2250818"/>
                  <a:pt x="2251144" y="2323937"/>
                  <a:pt x="2124140" y="2451102"/>
                </a:cubicBezTo>
                <a:cubicBezTo>
                  <a:pt x="0" y="2451102"/>
                  <a:pt x="0" y="2451102"/>
                  <a:pt x="0" y="245110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216000" tIns="216000" rIns="216000" bIns="216000" anchor="t" anchorCtr="0">
            <a:noAutofit/>
          </a:bodyPr>
          <a:lstStyle>
            <a:lvl1pPr marL="0" indent="0">
              <a:spcAft>
                <a:spcPts val="500"/>
              </a:spcAft>
              <a:buFont typeface="Arial" panose="020B0604020202020204" pitchFamily="34" charset="0"/>
              <a:buChar char="​"/>
              <a:defRPr sz="1400" b="1">
                <a:solidFill>
                  <a:schemeClr val="accent1"/>
                </a:solidFill>
              </a:defRPr>
            </a:lvl1pPr>
            <a:lvl2pPr marL="0" indent="0">
              <a:spcAft>
                <a:spcPts val="500"/>
              </a:spcAft>
              <a:buFont typeface="Arial" panose="020B0604020202020204" pitchFamily="34" charset="0"/>
              <a:buChar char="​"/>
              <a:defRPr sz="1400">
                <a:solidFill>
                  <a:schemeClr val="accent1"/>
                </a:solidFill>
              </a:defRPr>
            </a:lvl2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208800" y="1540800"/>
            <a:ext cx="1116000" cy="1116000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dirty="0"/>
              <a:t>Klik på denne pladsholder og indsæt ikon via Skyfish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billede/</a:t>
            </a:r>
            <a:r>
              <a:rPr lang="da-DK" sz="1200" dirty="0" err="1"/>
              <a:t>graﬁk</a:t>
            </a:r>
            <a:r>
              <a:rPr lang="da-DK" sz="1200" dirty="0"/>
              <a:t> udskiftes. Tekstboksen kan ﬂyttes rundt ift. billedet, vælg boksen</a:t>
            </a:r>
            <a:r>
              <a:rPr lang="da-DK" sz="1200" baseline="0" dirty="0"/>
              <a:t> og al teksten i boksen</a:t>
            </a:r>
            <a:r>
              <a:rPr lang="da-DK" sz="1200" dirty="0"/>
              <a:t>. Farven på tekst og tekstboks kan ændres til hvid/rød/grå.</a:t>
            </a:r>
          </a:p>
        </p:txBody>
      </p:sp>
      <p:sp>
        <p:nvSpPr>
          <p:cNvPr id="13" name="Slide Number Placeholder 5" hidden="1"/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" b="1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4C8C45C-947F-4981-8B3F-4F32E973C901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14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0" y="70644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7" name="Date Placeholder 11" hidden="1"/>
          <p:cNvSpPr>
            <a:spLocks noGrp="1"/>
          </p:cNvSpPr>
          <p:nvPr>
            <p:ph type="dt" sz="half" idx="10"/>
          </p:nvPr>
        </p:nvSpPr>
        <p:spPr>
          <a:xfrm>
            <a:off x="0" y="6984000"/>
            <a:ext cx="0" cy="0"/>
          </a:xfrm>
        </p:spPr>
        <p:txBody>
          <a:bodyPr/>
          <a:lstStyle/>
          <a:p>
            <a:fld id="{D9FE36D3-6D8A-41B0-8F1B-2F75587B4040}" type="datetime2">
              <a:rPr lang="da-DK" smtClean="0"/>
              <a:t>mandag den 4. december 17</a:t>
            </a:fld>
            <a:endParaRPr lang="da-DK" dirty="0"/>
          </a:p>
        </p:txBody>
      </p:sp>
      <p:sp>
        <p:nvSpPr>
          <p:cNvPr id="15" name="Placeholder logo"/>
          <p:cNvSpPr>
            <a:spLocks noGrp="1"/>
          </p:cNvSpPr>
          <p:nvPr>
            <p:ph type="body" sz="quarter" idx="19" hasCustomPrompt="1"/>
          </p:nvPr>
        </p:nvSpPr>
        <p:spPr>
          <a:xfrm>
            <a:off x="10809164" y="398179"/>
            <a:ext cx="1051200" cy="148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da-DK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1765941" y="-300028"/>
            <a:ext cx="160500" cy="160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0" name="Rectangle 19"/>
          <p:cNvSpPr/>
          <p:nvPr userDrawn="1"/>
        </p:nvSpPr>
        <p:spPr>
          <a:xfrm>
            <a:off x="11964594" y="-300028"/>
            <a:ext cx="160500" cy="16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1" name="Rectangle 20"/>
          <p:cNvSpPr/>
          <p:nvPr userDrawn="1"/>
        </p:nvSpPr>
        <p:spPr>
          <a:xfrm>
            <a:off x="12163247" y="-300028"/>
            <a:ext cx="160500" cy="160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517276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04010" y="2000207"/>
            <a:ext cx="5112790" cy="720000"/>
          </a:xfrm>
        </p:spPr>
        <p:txBody>
          <a:bodyPr anchor="t" anchorCtr="0"/>
          <a:lstStyle>
            <a:lvl1pPr>
              <a:lnSpc>
                <a:spcPct val="97000"/>
              </a:lnSpc>
              <a:defRPr lang="da-DK" sz="2400" dirty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204009" y="2835762"/>
            <a:ext cx="5112791" cy="326623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 noProof="0" smtClean="0"/>
              <a:t>Rediger typografien i masterens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540800" y="1540800"/>
            <a:ext cx="2448000" cy="2448000"/>
          </a:xfrm>
          <a:solidFill>
            <a:schemeClr val="bg1">
              <a:lumMod val="85000"/>
            </a:schemeClr>
          </a:solidFill>
        </p:spPr>
        <p:txBody>
          <a:bodyPr tIns="900000" anchor="ctr" anchorCtr="0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på ikonet for at tilføje et billede</a:t>
            </a:r>
          </a:p>
        </p:txBody>
      </p:sp>
      <p:sp>
        <p:nvSpPr>
          <p:cNvPr id="18" name="Freeform: Shape 4"/>
          <p:cNvSpPr>
            <a:spLocks noGrp="1"/>
          </p:cNvSpPr>
          <p:nvPr>
            <p:ph type="pic" sz="quarter" idx="16" hasCustomPrompt="1"/>
          </p:nvPr>
        </p:nvSpPr>
        <p:spPr>
          <a:xfrm>
            <a:off x="9532800" y="4204800"/>
            <a:ext cx="2448000" cy="2448000"/>
          </a:xfrm>
          <a:custGeom>
            <a:avLst/>
            <a:gdLst>
              <a:gd name="connsiteX0" fmla="*/ 0 w 4392000"/>
              <a:gd name="connsiteY0" fmla="*/ 0 h 4392000"/>
              <a:gd name="connsiteX1" fmla="*/ 1073 w 4392000"/>
              <a:gd name="connsiteY1" fmla="*/ 0 h 4392000"/>
              <a:gd name="connsiteX2" fmla="*/ 8578 w 4392000"/>
              <a:gd name="connsiteY2" fmla="*/ 0 h 4392000"/>
              <a:gd name="connsiteX3" fmla="*/ 28951 w 4392000"/>
              <a:gd name="connsiteY3" fmla="*/ 0 h 4392000"/>
              <a:gd name="connsiteX4" fmla="*/ 68625 w 4392000"/>
              <a:gd name="connsiteY4" fmla="*/ 0 h 4392000"/>
              <a:gd name="connsiteX5" fmla="*/ 97711 w 4392000"/>
              <a:gd name="connsiteY5" fmla="*/ 0 h 4392000"/>
              <a:gd name="connsiteX6" fmla="*/ 134034 w 4392000"/>
              <a:gd name="connsiteY6" fmla="*/ 0 h 4392000"/>
              <a:gd name="connsiteX7" fmla="*/ 178399 w 4392000"/>
              <a:gd name="connsiteY7" fmla="*/ 0 h 4392000"/>
              <a:gd name="connsiteX8" fmla="*/ 231610 w 4392000"/>
              <a:gd name="connsiteY8" fmla="*/ 0 h 4392000"/>
              <a:gd name="connsiteX9" fmla="*/ 294471 w 4392000"/>
              <a:gd name="connsiteY9" fmla="*/ 0 h 4392000"/>
              <a:gd name="connsiteX10" fmla="*/ 367787 w 4392000"/>
              <a:gd name="connsiteY10" fmla="*/ 0 h 4392000"/>
              <a:gd name="connsiteX11" fmla="*/ 452362 w 4392000"/>
              <a:gd name="connsiteY11" fmla="*/ 0 h 4392000"/>
              <a:gd name="connsiteX12" fmla="*/ 549000 w 4392000"/>
              <a:gd name="connsiteY12" fmla="*/ 0 h 4392000"/>
              <a:gd name="connsiteX13" fmla="*/ 658505 w 4392000"/>
              <a:gd name="connsiteY13" fmla="*/ 0 h 4392000"/>
              <a:gd name="connsiteX14" fmla="*/ 781682 w 4392000"/>
              <a:gd name="connsiteY14" fmla="*/ 0 h 4392000"/>
              <a:gd name="connsiteX15" fmla="*/ 919334 w 4392000"/>
              <a:gd name="connsiteY15" fmla="*/ 0 h 4392000"/>
              <a:gd name="connsiteX16" fmla="*/ 1072266 w 4392000"/>
              <a:gd name="connsiteY16" fmla="*/ 0 h 4392000"/>
              <a:gd name="connsiteX17" fmla="*/ 1241282 w 4392000"/>
              <a:gd name="connsiteY17" fmla="*/ 0 h 4392000"/>
              <a:gd name="connsiteX18" fmla="*/ 1427186 w 4392000"/>
              <a:gd name="connsiteY18" fmla="*/ 0 h 4392000"/>
              <a:gd name="connsiteX19" fmla="*/ 1630782 w 4392000"/>
              <a:gd name="connsiteY19" fmla="*/ 0 h 4392000"/>
              <a:gd name="connsiteX20" fmla="*/ 1852875 w 4392000"/>
              <a:gd name="connsiteY20" fmla="*/ 0 h 4392000"/>
              <a:gd name="connsiteX21" fmla="*/ 2094269 w 4392000"/>
              <a:gd name="connsiteY21" fmla="*/ 0 h 4392000"/>
              <a:gd name="connsiteX22" fmla="*/ 2355768 w 4392000"/>
              <a:gd name="connsiteY22" fmla="*/ 0 h 4392000"/>
              <a:gd name="connsiteX23" fmla="*/ 2638176 w 4392000"/>
              <a:gd name="connsiteY23" fmla="*/ 0 h 4392000"/>
              <a:gd name="connsiteX24" fmla="*/ 2942297 w 4392000"/>
              <a:gd name="connsiteY24" fmla="*/ 0 h 4392000"/>
              <a:gd name="connsiteX25" fmla="*/ 3268936 w 4392000"/>
              <a:gd name="connsiteY25" fmla="*/ 0 h 4392000"/>
              <a:gd name="connsiteX26" fmla="*/ 3618896 w 4392000"/>
              <a:gd name="connsiteY26" fmla="*/ 0 h 4392000"/>
              <a:gd name="connsiteX27" fmla="*/ 3992983 w 4392000"/>
              <a:gd name="connsiteY27" fmla="*/ 0 h 4392000"/>
              <a:gd name="connsiteX28" fmla="*/ 4392000 w 4392000"/>
              <a:gd name="connsiteY28" fmla="*/ 0 h 4392000"/>
              <a:gd name="connsiteX29" fmla="*/ 4392000 w 4392000"/>
              <a:gd name="connsiteY29" fmla="*/ 930 h 4392000"/>
              <a:gd name="connsiteX30" fmla="*/ 4392000 w 4392000"/>
              <a:gd name="connsiteY30" fmla="*/ 7437 h 4392000"/>
              <a:gd name="connsiteX31" fmla="*/ 4392000 w 4392000"/>
              <a:gd name="connsiteY31" fmla="*/ 25100 h 4392000"/>
              <a:gd name="connsiteX32" fmla="*/ 4392000 w 4392000"/>
              <a:gd name="connsiteY32" fmla="*/ 59495 h 4392000"/>
              <a:gd name="connsiteX33" fmla="*/ 4392000 w 4392000"/>
              <a:gd name="connsiteY33" fmla="*/ 116201 h 4392000"/>
              <a:gd name="connsiteX34" fmla="*/ 4392000 w 4392000"/>
              <a:gd name="connsiteY34" fmla="*/ 154663 h 4392000"/>
              <a:gd name="connsiteX35" fmla="*/ 4392000 w 4392000"/>
              <a:gd name="connsiteY35" fmla="*/ 200795 h 4392000"/>
              <a:gd name="connsiteX36" fmla="*/ 4392000 w 4392000"/>
              <a:gd name="connsiteY36" fmla="*/ 255293 h 4392000"/>
              <a:gd name="connsiteX37" fmla="*/ 4392000 w 4392000"/>
              <a:gd name="connsiteY37" fmla="*/ 318855 h 4392000"/>
              <a:gd name="connsiteX38" fmla="*/ 4392000 w 4392000"/>
              <a:gd name="connsiteY38" fmla="*/ 392178 h 4392000"/>
              <a:gd name="connsiteX39" fmla="*/ 4392000 w 4392000"/>
              <a:gd name="connsiteY39" fmla="*/ 475959 h 4392000"/>
              <a:gd name="connsiteX40" fmla="*/ 4392000 w 4392000"/>
              <a:gd name="connsiteY40" fmla="*/ 570895 h 4392000"/>
              <a:gd name="connsiteX41" fmla="*/ 4392000 w 4392000"/>
              <a:gd name="connsiteY41" fmla="*/ 677684 h 4392000"/>
              <a:gd name="connsiteX42" fmla="*/ 4392000 w 4392000"/>
              <a:gd name="connsiteY42" fmla="*/ 797022 h 4392000"/>
              <a:gd name="connsiteX43" fmla="*/ 4392000 w 4392000"/>
              <a:gd name="connsiteY43" fmla="*/ 929607 h 4392000"/>
              <a:gd name="connsiteX44" fmla="*/ 4392000 w 4392000"/>
              <a:gd name="connsiteY44" fmla="*/ 1076136 h 4392000"/>
              <a:gd name="connsiteX45" fmla="*/ 4392000 w 4392000"/>
              <a:gd name="connsiteY45" fmla="*/ 1237307 h 4392000"/>
              <a:gd name="connsiteX46" fmla="*/ 4392000 w 4392000"/>
              <a:gd name="connsiteY46" fmla="*/ 1413816 h 4392000"/>
              <a:gd name="connsiteX47" fmla="*/ 4392000 w 4392000"/>
              <a:gd name="connsiteY47" fmla="*/ 1606361 h 4392000"/>
              <a:gd name="connsiteX48" fmla="*/ 4392000 w 4392000"/>
              <a:gd name="connsiteY48" fmla="*/ 1815639 h 4392000"/>
              <a:gd name="connsiteX49" fmla="*/ 4392000 w 4392000"/>
              <a:gd name="connsiteY49" fmla="*/ 2042347 h 4392000"/>
              <a:gd name="connsiteX50" fmla="*/ 4392000 w 4392000"/>
              <a:gd name="connsiteY50" fmla="*/ 2287182 h 4392000"/>
              <a:gd name="connsiteX51" fmla="*/ 4392000 w 4392000"/>
              <a:gd name="connsiteY51" fmla="*/ 2550842 h 4392000"/>
              <a:gd name="connsiteX52" fmla="*/ 4392000 w 4392000"/>
              <a:gd name="connsiteY52" fmla="*/ 2834023 h 4392000"/>
              <a:gd name="connsiteX53" fmla="*/ 4392000 w 4392000"/>
              <a:gd name="connsiteY53" fmla="*/ 3137424 h 4392000"/>
              <a:gd name="connsiteX54" fmla="*/ 4392000 w 4392000"/>
              <a:gd name="connsiteY54" fmla="*/ 3461740 h 4392000"/>
              <a:gd name="connsiteX55" fmla="*/ 4392000 w 4392000"/>
              <a:gd name="connsiteY55" fmla="*/ 3807670 h 4392000"/>
              <a:gd name="connsiteX56" fmla="*/ 3808093 w 4392000"/>
              <a:gd name="connsiteY56" fmla="*/ 4392000 h 4392000"/>
              <a:gd name="connsiteX57" fmla="*/ 3807163 w 4392000"/>
              <a:gd name="connsiteY57" fmla="*/ 4392000 h 4392000"/>
              <a:gd name="connsiteX58" fmla="*/ 3800655 w 4392000"/>
              <a:gd name="connsiteY58" fmla="*/ 4392000 h 4392000"/>
              <a:gd name="connsiteX59" fmla="*/ 3782991 w 4392000"/>
              <a:gd name="connsiteY59" fmla="*/ 4392000 h 4392000"/>
              <a:gd name="connsiteX60" fmla="*/ 3748592 w 4392000"/>
              <a:gd name="connsiteY60" fmla="*/ 4392000 h 4392000"/>
              <a:gd name="connsiteX61" fmla="*/ 3691879 w 4392000"/>
              <a:gd name="connsiteY61" fmla="*/ 4392000 h 4392000"/>
              <a:gd name="connsiteX62" fmla="*/ 3653412 w 4392000"/>
              <a:gd name="connsiteY62" fmla="*/ 4392000 h 4392000"/>
              <a:gd name="connsiteX63" fmla="*/ 3607276 w 4392000"/>
              <a:gd name="connsiteY63" fmla="*/ 4392000 h 4392000"/>
              <a:gd name="connsiteX64" fmla="*/ 3552771 w 4392000"/>
              <a:gd name="connsiteY64" fmla="*/ 4392000 h 4392000"/>
              <a:gd name="connsiteX65" fmla="*/ 3489202 w 4392000"/>
              <a:gd name="connsiteY65" fmla="*/ 4392000 h 4392000"/>
              <a:gd name="connsiteX66" fmla="*/ 3415872 w 4392000"/>
              <a:gd name="connsiteY66" fmla="*/ 4392000 h 4392000"/>
              <a:gd name="connsiteX67" fmla="*/ 3332081 w 4392000"/>
              <a:gd name="connsiteY67" fmla="*/ 4392000 h 4392000"/>
              <a:gd name="connsiteX68" fmla="*/ 3237135 w 4392000"/>
              <a:gd name="connsiteY68" fmla="*/ 4392000 h 4392000"/>
              <a:gd name="connsiteX69" fmla="*/ 3130334 w 4392000"/>
              <a:gd name="connsiteY69" fmla="*/ 4392000 h 4392000"/>
              <a:gd name="connsiteX70" fmla="*/ 3010983 w 4392000"/>
              <a:gd name="connsiteY70" fmla="*/ 4392000 h 4392000"/>
              <a:gd name="connsiteX71" fmla="*/ 2878383 w 4392000"/>
              <a:gd name="connsiteY71" fmla="*/ 4392000 h 4392000"/>
              <a:gd name="connsiteX72" fmla="*/ 2731837 w 4392000"/>
              <a:gd name="connsiteY72" fmla="*/ 4392000 h 4392000"/>
              <a:gd name="connsiteX73" fmla="*/ 2570649 w 4392000"/>
              <a:gd name="connsiteY73" fmla="*/ 4392000 h 4392000"/>
              <a:gd name="connsiteX74" fmla="*/ 2394120 w 4392000"/>
              <a:gd name="connsiteY74" fmla="*/ 4392000 h 4392000"/>
              <a:gd name="connsiteX75" fmla="*/ 2201554 w 4392000"/>
              <a:gd name="connsiteY75" fmla="*/ 4392000 h 4392000"/>
              <a:gd name="connsiteX76" fmla="*/ 1992253 w 4392000"/>
              <a:gd name="connsiteY76" fmla="*/ 4392000 h 4392000"/>
              <a:gd name="connsiteX77" fmla="*/ 1765520 w 4392000"/>
              <a:gd name="connsiteY77" fmla="*/ 4392000 h 4392000"/>
              <a:gd name="connsiteX78" fmla="*/ 1520657 w 4392000"/>
              <a:gd name="connsiteY78" fmla="*/ 4392000 h 4392000"/>
              <a:gd name="connsiteX79" fmla="*/ 1256968 w 4392000"/>
              <a:gd name="connsiteY79" fmla="*/ 4392000 h 4392000"/>
              <a:gd name="connsiteX80" fmla="*/ 973755 w 4392000"/>
              <a:gd name="connsiteY80" fmla="*/ 4392000 h 4392000"/>
              <a:gd name="connsiteX81" fmla="*/ 670321 w 4392000"/>
              <a:gd name="connsiteY81" fmla="*/ 4392000 h 4392000"/>
              <a:gd name="connsiteX82" fmla="*/ 345969 w 4392000"/>
              <a:gd name="connsiteY82" fmla="*/ 4392000 h 4392000"/>
              <a:gd name="connsiteX83" fmla="*/ 0 w 4392000"/>
              <a:gd name="connsiteY83" fmla="*/ 439200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392000" h="4392000">
                <a:moveTo>
                  <a:pt x="0" y="0"/>
                </a:moveTo>
                <a:lnTo>
                  <a:pt x="1073" y="0"/>
                </a:lnTo>
                <a:lnTo>
                  <a:pt x="8578" y="0"/>
                </a:lnTo>
                <a:lnTo>
                  <a:pt x="28951" y="0"/>
                </a:lnTo>
                <a:lnTo>
                  <a:pt x="68625" y="0"/>
                </a:lnTo>
                <a:lnTo>
                  <a:pt x="97711" y="0"/>
                </a:lnTo>
                <a:lnTo>
                  <a:pt x="134034" y="0"/>
                </a:lnTo>
                <a:lnTo>
                  <a:pt x="178399" y="0"/>
                </a:lnTo>
                <a:lnTo>
                  <a:pt x="231610" y="0"/>
                </a:lnTo>
                <a:lnTo>
                  <a:pt x="294471" y="0"/>
                </a:lnTo>
                <a:lnTo>
                  <a:pt x="367787" y="0"/>
                </a:lnTo>
                <a:lnTo>
                  <a:pt x="452362" y="0"/>
                </a:lnTo>
                <a:lnTo>
                  <a:pt x="549000" y="0"/>
                </a:lnTo>
                <a:lnTo>
                  <a:pt x="658505" y="0"/>
                </a:lnTo>
                <a:lnTo>
                  <a:pt x="781682" y="0"/>
                </a:lnTo>
                <a:lnTo>
                  <a:pt x="919334" y="0"/>
                </a:lnTo>
                <a:lnTo>
                  <a:pt x="1072266" y="0"/>
                </a:lnTo>
                <a:lnTo>
                  <a:pt x="1241282" y="0"/>
                </a:lnTo>
                <a:lnTo>
                  <a:pt x="1427186" y="0"/>
                </a:lnTo>
                <a:lnTo>
                  <a:pt x="1630782" y="0"/>
                </a:lnTo>
                <a:lnTo>
                  <a:pt x="1852875" y="0"/>
                </a:lnTo>
                <a:lnTo>
                  <a:pt x="2094269" y="0"/>
                </a:lnTo>
                <a:lnTo>
                  <a:pt x="2355768" y="0"/>
                </a:lnTo>
                <a:lnTo>
                  <a:pt x="2638176" y="0"/>
                </a:lnTo>
                <a:lnTo>
                  <a:pt x="2942297" y="0"/>
                </a:lnTo>
                <a:lnTo>
                  <a:pt x="3268936" y="0"/>
                </a:lnTo>
                <a:lnTo>
                  <a:pt x="3618896" y="0"/>
                </a:lnTo>
                <a:lnTo>
                  <a:pt x="3992983" y="0"/>
                </a:lnTo>
                <a:lnTo>
                  <a:pt x="4392000" y="0"/>
                </a:lnTo>
                <a:lnTo>
                  <a:pt x="4392000" y="930"/>
                </a:lnTo>
                <a:lnTo>
                  <a:pt x="4392000" y="7437"/>
                </a:lnTo>
                <a:lnTo>
                  <a:pt x="4392000" y="25100"/>
                </a:lnTo>
                <a:lnTo>
                  <a:pt x="4392000" y="59495"/>
                </a:lnTo>
                <a:lnTo>
                  <a:pt x="4392000" y="116201"/>
                </a:lnTo>
                <a:lnTo>
                  <a:pt x="4392000" y="154663"/>
                </a:lnTo>
                <a:lnTo>
                  <a:pt x="4392000" y="200795"/>
                </a:lnTo>
                <a:lnTo>
                  <a:pt x="4392000" y="255293"/>
                </a:lnTo>
                <a:lnTo>
                  <a:pt x="4392000" y="318855"/>
                </a:lnTo>
                <a:lnTo>
                  <a:pt x="4392000" y="392178"/>
                </a:lnTo>
                <a:lnTo>
                  <a:pt x="4392000" y="475959"/>
                </a:lnTo>
                <a:lnTo>
                  <a:pt x="4392000" y="570895"/>
                </a:lnTo>
                <a:lnTo>
                  <a:pt x="4392000" y="677684"/>
                </a:lnTo>
                <a:lnTo>
                  <a:pt x="4392000" y="797022"/>
                </a:lnTo>
                <a:lnTo>
                  <a:pt x="4392000" y="929607"/>
                </a:lnTo>
                <a:lnTo>
                  <a:pt x="4392000" y="1076136"/>
                </a:lnTo>
                <a:lnTo>
                  <a:pt x="4392000" y="1237307"/>
                </a:lnTo>
                <a:lnTo>
                  <a:pt x="4392000" y="1413816"/>
                </a:lnTo>
                <a:lnTo>
                  <a:pt x="4392000" y="1606361"/>
                </a:lnTo>
                <a:lnTo>
                  <a:pt x="4392000" y="1815639"/>
                </a:lnTo>
                <a:lnTo>
                  <a:pt x="4392000" y="2042347"/>
                </a:lnTo>
                <a:lnTo>
                  <a:pt x="4392000" y="2287182"/>
                </a:lnTo>
                <a:lnTo>
                  <a:pt x="4392000" y="2550842"/>
                </a:lnTo>
                <a:lnTo>
                  <a:pt x="4392000" y="2834023"/>
                </a:lnTo>
                <a:lnTo>
                  <a:pt x="4392000" y="3137424"/>
                </a:lnTo>
                <a:lnTo>
                  <a:pt x="4392000" y="3461740"/>
                </a:lnTo>
                <a:lnTo>
                  <a:pt x="4392000" y="3807670"/>
                </a:lnTo>
                <a:cubicBezTo>
                  <a:pt x="4163515" y="4036321"/>
                  <a:pt x="4036578" y="4163349"/>
                  <a:pt x="3808093" y="4392000"/>
                </a:cubicBezTo>
                <a:lnTo>
                  <a:pt x="3807163" y="4392000"/>
                </a:lnTo>
                <a:lnTo>
                  <a:pt x="3800655" y="4392000"/>
                </a:lnTo>
                <a:lnTo>
                  <a:pt x="3782991" y="4392000"/>
                </a:lnTo>
                <a:lnTo>
                  <a:pt x="3748592" y="4392000"/>
                </a:lnTo>
                <a:lnTo>
                  <a:pt x="3691879" y="4392000"/>
                </a:lnTo>
                <a:lnTo>
                  <a:pt x="3653412" y="4392000"/>
                </a:lnTo>
                <a:lnTo>
                  <a:pt x="3607276" y="4392000"/>
                </a:lnTo>
                <a:lnTo>
                  <a:pt x="3552771" y="4392000"/>
                </a:lnTo>
                <a:lnTo>
                  <a:pt x="3489202" y="4392000"/>
                </a:lnTo>
                <a:lnTo>
                  <a:pt x="3415872" y="4392000"/>
                </a:lnTo>
                <a:lnTo>
                  <a:pt x="3332081" y="4392000"/>
                </a:lnTo>
                <a:lnTo>
                  <a:pt x="3237135" y="4392000"/>
                </a:lnTo>
                <a:lnTo>
                  <a:pt x="3130334" y="4392000"/>
                </a:lnTo>
                <a:lnTo>
                  <a:pt x="3010983" y="4392000"/>
                </a:lnTo>
                <a:lnTo>
                  <a:pt x="2878383" y="4392000"/>
                </a:lnTo>
                <a:lnTo>
                  <a:pt x="2731837" y="4392000"/>
                </a:lnTo>
                <a:lnTo>
                  <a:pt x="2570649" y="4392000"/>
                </a:lnTo>
                <a:lnTo>
                  <a:pt x="2394120" y="4392000"/>
                </a:lnTo>
                <a:lnTo>
                  <a:pt x="2201554" y="4392000"/>
                </a:lnTo>
                <a:lnTo>
                  <a:pt x="1992253" y="4392000"/>
                </a:lnTo>
                <a:lnTo>
                  <a:pt x="1765520" y="4392000"/>
                </a:lnTo>
                <a:lnTo>
                  <a:pt x="1520657" y="4392000"/>
                </a:lnTo>
                <a:lnTo>
                  <a:pt x="1256968" y="4392000"/>
                </a:lnTo>
                <a:lnTo>
                  <a:pt x="973755" y="4392000"/>
                </a:lnTo>
                <a:lnTo>
                  <a:pt x="670321" y="4392000"/>
                </a:lnTo>
                <a:lnTo>
                  <a:pt x="345969" y="4392000"/>
                </a:lnTo>
                <a:lnTo>
                  <a:pt x="0" y="4392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0000" anchor="t" anchorCtr="0">
            <a:no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på denne pladsholder og indsæt billede via Skyfish</a:t>
            </a:r>
          </a:p>
        </p:txBody>
      </p:sp>
      <p:sp>
        <p:nvSpPr>
          <p:cNvPr id="24" name="grafik nederst"/>
          <p:cNvSpPr/>
          <p:nvPr userDrawn="1"/>
        </p:nvSpPr>
        <p:spPr>
          <a:xfrm>
            <a:off x="0" y="4204800"/>
            <a:ext cx="3988800" cy="2653200"/>
          </a:xfrm>
          <a:custGeom>
            <a:avLst/>
            <a:gdLst>
              <a:gd name="connsiteX0" fmla="*/ 0 w 3988800"/>
              <a:gd name="connsiteY0" fmla="*/ 0 h 2620800"/>
              <a:gd name="connsiteX1" fmla="*/ 6469 w 3988800"/>
              <a:gd name="connsiteY1" fmla="*/ 0 h 2620800"/>
              <a:gd name="connsiteX2" fmla="*/ 21831 w 3988800"/>
              <a:gd name="connsiteY2" fmla="*/ 0 h 2620800"/>
              <a:gd name="connsiteX3" fmla="*/ 51748 w 3988800"/>
              <a:gd name="connsiteY3" fmla="*/ 0 h 2620800"/>
              <a:gd name="connsiteX4" fmla="*/ 101071 w 3988800"/>
              <a:gd name="connsiteY4" fmla="*/ 0 h 2620800"/>
              <a:gd name="connsiteX5" fmla="*/ 174650 w 3988800"/>
              <a:gd name="connsiteY5" fmla="*/ 0 h 2620800"/>
              <a:gd name="connsiteX6" fmla="*/ 277337 w 3988800"/>
              <a:gd name="connsiteY6" fmla="*/ 0 h 2620800"/>
              <a:gd name="connsiteX7" fmla="*/ 413984 w 3988800"/>
              <a:gd name="connsiteY7" fmla="*/ 0 h 2620800"/>
              <a:gd name="connsiteX8" fmla="*/ 589443 w 3988800"/>
              <a:gd name="connsiteY8" fmla="*/ 0 h 2620800"/>
              <a:gd name="connsiteX9" fmla="*/ 693242 w 3988800"/>
              <a:gd name="connsiteY9" fmla="*/ 0 h 2620800"/>
              <a:gd name="connsiteX10" fmla="*/ 808563 w 3988800"/>
              <a:gd name="connsiteY10" fmla="*/ 0 h 2620800"/>
              <a:gd name="connsiteX11" fmla="*/ 936013 w 3988800"/>
              <a:gd name="connsiteY11" fmla="*/ 0 h 2620800"/>
              <a:gd name="connsiteX12" fmla="*/ 1076198 w 3988800"/>
              <a:gd name="connsiteY12" fmla="*/ 0 h 2620800"/>
              <a:gd name="connsiteX13" fmla="*/ 1229724 w 3988800"/>
              <a:gd name="connsiteY13" fmla="*/ 0 h 2620800"/>
              <a:gd name="connsiteX14" fmla="*/ 1397197 w 3988800"/>
              <a:gd name="connsiteY14" fmla="*/ 0 h 2620800"/>
              <a:gd name="connsiteX15" fmla="*/ 1579225 w 3988800"/>
              <a:gd name="connsiteY15" fmla="*/ 0 h 2620800"/>
              <a:gd name="connsiteX16" fmla="*/ 1776413 w 3988800"/>
              <a:gd name="connsiteY16" fmla="*/ 0 h 2620800"/>
              <a:gd name="connsiteX17" fmla="*/ 1989369 w 3988800"/>
              <a:gd name="connsiteY17" fmla="*/ 0 h 2620800"/>
              <a:gd name="connsiteX18" fmla="*/ 2218697 w 3988800"/>
              <a:gd name="connsiteY18" fmla="*/ 0 h 2620800"/>
              <a:gd name="connsiteX19" fmla="*/ 2465006 w 3988800"/>
              <a:gd name="connsiteY19" fmla="*/ 0 h 2620800"/>
              <a:gd name="connsiteX20" fmla="*/ 2728901 w 3988800"/>
              <a:gd name="connsiteY20" fmla="*/ 0 h 2620800"/>
              <a:gd name="connsiteX21" fmla="*/ 3010988 w 3988800"/>
              <a:gd name="connsiteY21" fmla="*/ 0 h 2620800"/>
              <a:gd name="connsiteX22" fmla="*/ 3311875 w 3988800"/>
              <a:gd name="connsiteY22" fmla="*/ 0 h 2620800"/>
              <a:gd name="connsiteX23" fmla="*/ 3988800 w 3988800"/>
              <a:gd name="connsiteY23" fmla="*/ 681670 h 2620800"/>
              <a:gd name="connsiteX24" fmla="*/ 3988800 w 3988800"/>
              <a:gd name="connsiteY24" fmla="*/ 685460 h 2620800"/>
              <a:gd name="connsiteX25" fmla="*/ 3988800 w 3988800"/>
              <a:gd name="connsiteY25" fmla="*/ 694461 h 2620800"/>
              <a:gd name="connsiteX26" fmla="*/ 3988800 w 3988800"/>
              <a:gd name="connsiteY26" fmla="*/ 711988 h 2620800"/>
              <a:gd name="connsiteX27" fmla="*/ 3988800 w 3988800"/>
              <a:gd name="connsiteY27" fmla="*/ 740886 h 2620800"/>
              <a:gd name="connsiteX28" fmla="*/ 3988800 w 3988800"/>
              <a:gd name="connsiteY28" fmla="*/ 783995 h 2620800"/>
              <a:gd name="connsiteX29" fmla="*/ 3988800 w 3988800"/>
              <a:gd name="connsiteY29" fmla="*/ 844158 h 2620800"/>
              <a:gd name="connsiteX30" fmla="*/ 3988800 w 3988800"/>
              <a:gd name="connsiteY30" fmla="*/ 924218 h 2620800"/>
              <a:gd name="connsiteX31" fmla="*/ 3988800 w 3988800"/>
              <a:gd name="connsiteY31" fmla="*/ 1027016 h 2620800"/>
              <a:gd name="connsiteX32" fmla="*/ 3988800 w 3988800"/>
              <a:gd name="connsiteY32" fmla="*/ 1155396 h 2620800"/>
              <a:gd name="connsiteX33" fmla="*/ 3988800 w 3988800"/>
              <a:gd name="connsiteY33" fmla="*/ 1230067 h 2620800"/>
              <a:gd name="connsiteX34" fmla="*/ 3988800 w 3988800"/>
              <a:gd name="connsiteY34" fmla="*/ 1312199 h 2620800"/>
              <a:gd name="connsiteX35" fmla="*/ 3988800 w 3988800"/>
              <a:gd name="connsiteY35" fmla="*/ 1402148 h 2620800"/>
              <a:gd name="connsiteX36" fmla="*/ 3988800 w 3988800"/>
              <a:gd name="connsiteY36" fmla="*/ 1500268 h 2620800"/>
              <a:gd name="connsiteX37" fmla="*/ 3988800 w 3988800"/>
              <a:gd name="connsiteY37" fmla="*/ 1606916 h 2620800"/>
              <a:gd name="connsiteX38" fmla="*/ 3988800 w 3988800"/>
              <a:gd name="connsiteY38" fmla="*/ 1722446 h 2620800"/>
              <a:gd name="connsiteX39" fmla="*/ 3988800 w 3988800"/>
              <a:gd name="connsiteY39" fmla="*/ 1847213 h 2620800"/>
              <a:gd name="connsiteX40" fmla="*/ 3988800 w 3988800"/>
              <a:gd name="connsiteY40" fmla="*/ 1981574 h 2620800"/>
              <a:gd name="connsiteX41" fmla="*/ 3988800 w 3988800"/>
              <a:gd name="connsiteY41" fmla="*/ 2125882 h 2620800"/>
              <a:gd name="connsiteX42" fmla="*/ 3988800 w 3988800"/>
              <a:gd name="connsiteY42" fmla="*/ 2280495 h 2620800"/>
              <a:gd name="connsiteX43" fmla="*/ 3988800 w 3988800"/>
              <a:gd name="connsiteY43" fmla="*/ 2445766 h 2620800"/>
              <a:gd name="connsiteX44" fmla="*/ 3988800 w 3988800"/>
              <a:gd name="connsiteY44" fmla="*/ 2620800 h 2620800"/>
              <a:gd name="connsiteX45" fmla="*/ 2122510 w 3988800"/>
              <a:gd name="connsiteY45" fmla="*/ 2620800 h 2620800"/>
              <a:gd name="connsiteX46" fmla="*/ 2122510 w 3988800"/>
              <a:gd name="connsiteY46" fmla="*/ 2619425 h 2620800"/>
              <a:gd name="connsiteX47" fmla="*/ 2122510 w 3988800"/>
              <a:gd name="connsiteY47" fmla="*/ 1277735 h 2620800"/>
              <a:gd name="connsiteX48" fmla="*/ 765495 w 3988800"/>
              <a:gd name="connsiteY48" fmla="*/ 1277735 h 2620800"/>
              <a:gd name="connsiteX49" fmla="*/ 765495 w 3988800"/>
              <a:gd name="connsiteY49" fmla="*/ 2499919 h 2620800"/>
              <a:gd name="connsiteX50" fmla="*/ 765495 w 3988800"/>
              <a:gd name="connsiteY50" fmla="*/ 2620800 h 2620800"/>
              <a:gd name="connsiteX51" fmla="*/ 0 w 3988800"/>
              <a:gd name="connsiteY51" fmla="*/ 2620800 h 2620800"/>
              <a:gd name="connsiteX52" fmla="*/ 0 w 3988800"/>
              <a:gd name="connsiteY52" fmla="*/ 2616930 h 2620800"/>
              <a:gd name="connsiteX53" fmla="*/ 0 w 3988800"/>
              <a:gd name="connsiteY53" fmla="*/ 2604767 h 2620800"/>
              <a:gd name="connsiteX54" fmla="*/ 0 w 3988800"/>
              <a:gd name="connsiteY54" fmla="*/ 2581081 h 2620800"/>
              <a:gd name="connsiteX55" fmla="*/ 0 w 3988800"/>
              <a:gd name="connsiteY55" fmla="*/ 2542032 h 2620800"/>
              <a:gd name="connsiteX56" fmla="*/ 0 w 3988800"/>
              <a:gd name="connsiteY56" fmla="*/ 2483779 h 2620800"/>
              <a:gd name="connsiteX57" fmla="*/ 0 w 3988800"/>
              <a:gd name="connsiteY57" fmla="*/ 2402480 h 2620800"/>
              <a:gd name="connsiteX58" fmla="*/ 0 w 3988800"/>
              <a:gd name="connsiteY58" fmla="*/ 2351988 h 2620800"/>
              <a:gd name="connsiteX59" fmla="*/ 0 w 3988800"/>
              <a:gd name="connsiteY59" fmla="*/ 2294295 h 2620800"/>
              <a:gd name="connsiteX60" fmla="*/ 0 w 3988800"/>
              <a:gd name="connsiteY60" fmla="*/ 2228919 h 2620800"/>
              <a:gd name="connsiteX61" fmla="*/ 0 w 3988800"/>
              <a:gd name="connsiteY61" fmla="*/ 2155382 h 2620800"/>
              <a:gd name="connsiteX62" fmla="*/ 0 w 3988800"/>
              <a:gd name="connsiteY62" fmla="*/ 2073203 h 2620800"/>
              <a:gd name="connsiteX63" fmla="*/ 0 w 3988800"/>
              <a:gd name="connsiteY63" fmla="*/ 1981902 h 2620800"/>
              <a:gd name="connsiteX64" fmla="*/ 0 w 3988800"/>
              <a:gd name="connsiteY64" fmla="*/ 1880998 h 2620800"/>
              <a:gd name="connsiteX65" fmla="*/ 0 w 3988800"/>
              <a:gd name="connsiteY65" fmla="*/ 1770012 h 2620800"/>
              <a:gd name="connsiteX66" fmla="*/ 0 w 3988800"/>
              <a:gd name="connsiteY66" fmla="*/ 1648464 h 2620800"/>
              <a:gd name="connsiteX67" fmla="*/ 0 w 3988800"/>
              <a:gd name="connsiteY67" fmla="*/ 1515873 h 2620800"/>
              <a:gd name="connsiteX68" fmla="*/ 0 w 3988800"/>
              <a:gd name="connsiteY68" fmla="*/ 1371760 h 2620800"/>
              <a:gd name="connsiteX69" fmla="*/ 0 w 3988800"/>
              <a:gd name="connsiteY69" fmla="*/ 1215643 h 2620800"/>
              <a:gd name="connsiteX70" fmla="*/ 0 w 3988800"/>
              <a:gd name="connsiteY70" fmla="*/ 1047044 h 2620800"/>
              <a:gd name="connsiteX71" fmla="*/ 0 w 3988800"/>
              <a:gd name="connsiteY71" fmla="*/ 865482 h 2620800"/>
              <a:gd name="connsiteX72" fmla="*/ 0 w 3988800"/>
              <a:gd name="connsiteY72" fmla="*/ 670476 h 2620800"/>
              <a:gd name="connsiteX73" fmla="*/ 0 w 3988800"/>
              <a:gd name="connsiteY73" fmla="*/ 461548 h 2620800"/>
              <a:gd name="connsiteX74" fmla="*/ 0 w 3988800"/>
              <a:gd name="connsiteY74" fmla="*/ 238216 h 26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988800" h="2620800">
                <a:moveTo>
                  <a:pt x="0" y="0"/>
                </a:moveTo>
                <a:lnTo>
                  <a:pt x="6469" y="0"/>
                </a:lnTo>
                <a:lnTo>
                  <a:pt x="21831" y="0"/>
                </a:lnTo>
                <a:lnTo>
                  <a:pt x="51748" y="0"/>
                </a:lnTo>
                <a:lnTo>
                  <a:pt x="101071" y="0"/>
                </a:lnTo>
                <a:lnTo>
                  <a:pt x="174650" y="0"/>
                </a:lnTo>
                <a:lnTo>
                  <a:pt x="277337" y="0"/>
                </a:lnTo>
                <a:lnTo>
                  <a:pt x="413984" y="0"/>
                </a:lnTo>
                <a:lnTo>
                  <a:pt x="589443" y="0"/>
                </a:lnTo>
                <a:lnTo>
                  <a:pt x="693242" y="0"/>
                </a:lnTo>
                <a:lnTo>
                  <a:pt x="808563" y="0"/>
                </a:lnTo>
                <a:lnTo>
                  <a:pt x="936013" y="0"/>
                </a:lnTo>
                <a:lnTo>
                  <a:pt x="1076198" y="0"/>
                </a:lnTo>
                <a:lnTo>
                  <a:pt x="1229724" y="0"/>
                </a:lnTo>
                <a:lnTo>
                  <a:pt x="1397197" y="0"/>
                </a:lnTo>
                <a:lnTo>
                  <a:pt x="1579225" y="0"/>
                </a:lnTo>
                <a:lnTo>
                  <a:pt x="1776413" y="0"/>
                </a:lnTo>
                <a:lnTo>
                  <a:pt x="1989369" y="0"/>
                </a:lnTo>
                <a:lnTo>
                  <a:pt x="2218697" y="0"/>
                </a:lnTo>
                <a:lnTo>
                  <a:pt x="2465006" y="0"/>
                </a:lnTo>
                <a:lnTo>
                  <a:pt x="2728901" y="0"/>
                </a:lnTo>
                <a:lnTo>
                  <a:pt x="3010988" y="0"/>
                </a:lnTo>
                <a:lnTo>
                  <a:pt x="3311875" y="0"/>
                </a:lnTo>
                <a:cubicBezTo>
                  <a:pt x="3577584" y="266327"/>
                  <a:pt x="3726254" y="415343"/>
                  <a:pt x="3988800" y="681670"/>
                </a:cubicBezTo>
                <a:lnTo>
                  <a:pt x="3988800" y="685460"/>
                </a:lnTo>
                <a:lnTo>
                  <a:pt x="3988800" y="694461"/>
                </a:lnTo>
                <a:lnTo>
                  <a:pt x="3988800" y="711988"/>
                </a:lnTo>
                <a:lnTo>
                  <a:pt x="3988800" y="740886"/>
                </a:lnTo>
                <a:lnTo>
                  <a:pt x="3988800" y="783995"/>
                </a:lnTo>
                <a:lnTo>
                  <a:pt x="3988800" y="844158"/>
                </a:lnTo>
                <a:lnTo>
                  <a:pt x="3988800" y="924218"/>
                </a:lnTo>
                <a:lnTo>
                  <a:pt x="3988800" y="1027016"/>
                </a:lnTo>
                <a:lnTo>
                  <a:pt x="3988800" y="1155396"/>
                </a:lnTo>
                <a:lnTo>
                  <a:pt x="3988800" y="1230067"/>
                </a:lnTo>
                <a:lnTo>
                  <a:pt x="3988800" y="1312199"/>
                </a:lnTo>
                <a:lnTo>
                  <a:pt x="3988800" y="1402148"/>
                </a:lnTo>
                <a:lnTo>
                  <a:pt x="3988800" y="1500268"/>
                </a:lnTo>
                <a:lnTo>
                  <a:pt x="3988800" y="1606916"/>
                </a:lnTo>
                <a:lnTo>
                  <a:pt x="3988800" y="1722446"/>
                </a:lnTo>
                <a:lnTo>
                  <a:pt x="3988800" y="1847213"/>
                </a:lnTo>
                <a:lnTo>
                  <a:pt x="3988800" y="1981574"/>
                </a:lnTo>
                <a:lnTo>
                  <a:pt x="3988800" y="2125882"/>
                </a:lnTo>
                <a:lnTo>
                  <a:pt x="3988800" y="2280495"/>
                </a:lnTo>
                <a:lnTo>
                  <a:pt x="3988800" y="2445766"/>
                </a:lnTo>
                <a:lnTo>
                  <a:pt x="3988800" y="2620800"/>
                </a:lnTo>
                <a:lnTo>
                  <a:pt x="2122510" y="2620800"/>
                </a:lnTo>
                <a:lnTo>
                  <a:pt x="2122510" y="2619425"/>
                </a:lnTo>
                <a:cubicBezTo>
                  <a:pt x="2122510" y="2601046"/>
                  <a:pt x="2122510" y="2454011"/>
                  <a:pt x="2122510" y="1277735"/>
                </a:cubicBezTo>
                <a:cubicBezTo>
                  <a:pt x="2122510" y="1277735"/>
                  <a:pt x="2122510" y="1277735"/>
                  <a:pt x="765495" y="1277735"/>
                </a:cubicBezTo>
                <a:cubicBezTo>
                  <a:pt x="765495" y="1277735"/>
                  <a:pt x="765495" y="1277735"/>
                  <a:pt x="765495" y="2499919"/>
                </a:cubicBezTo>
                <a:lnTo>
                  <a:pt x="765495" y="2620800"/>
                </a:lnTo>
                <a:lnTo>
                  <a:pt x="0" y="2620800"/>
                </a:lnTo>
                <a:lnTo>
                  <a:pt x="0" y="2616930"/>
                </a:lnTo>
                <a:lnTo>
                  <a:pt x="0" y="2604767"/>
                </a:lnTo>
                <a:lnTo>
                  <a:pt x="0" y="2581081"/>
                </a:lnTo>
                <a:lnTo>
                  <a:pt x="0" y="2542032"/>
                </a:lnTo>
                <a:lnTo>
                  <a:pt x="0" y="2483779"/>
                </a:lnTo>
                <a:lnTo>
                  <a:pt x="0" y="2402480"/>
                </a:lnTo>
                <a:lnTo>
                  <a:pt x="0" y="2351988"/>
                </a:lnTo>
                <a:lnTo>
                  <a:pt x="0" y="2294295"/>
                </a:lnTo>
                <a:lnTo>
                  <a:pt x="0" y="2228919"/>
                </a:lnTo>
                <a:lnTo>
                  <a:pt x="0" y="2155382"/>
                </a:lnTo>
                <a:lnTo>
                  <a:pt x="0" y="2073203"/>
                </a:lnTo>
                <a:lnTo>
                  <a:pt x="0" y="1981902"/>
                </a:lnTo>
                <a:lnTo>
                  <a:pt x="0" y="1880998"/>
                </a:lnTo>
                <a:lnTo>
                  <a:pt x="0" y="1770012"/>
                </a:lnTo>
                <a:lnTo>
                  <a:pt x="0" y="1648464"/>
                </a:lnTo>
                <a:lnTo>
                  <a:pt x="0" y="1515873"/>
                </a:lnTo>
                <a:lnTo>
                  <a:pt x="0" y="1371760"/>
                </a:lnTo>
                <a:lnTo>
                  <a:pt x="0" y="1215643"/>
                </a:lnTo>
                <a:lnTo>
                  <a:pt x="0" y="1047044"/>
                </a:lnTo>
                <a:lnTo>
                  <a:pt x="0" y="865482"/>
                </a:lnTo>
                <a:lnTo>
                  <a:pt x="0" y="670476"/>
                </a:lnTo>
                <a:lnTo>
                  <a:pt x="0" y="461548"/>
                </a:lnTo>
                <a:lnTo>
                  <a:pt x="0" y="238216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0" name="Grafik top"/>
          <p:cNvSpPr/>
          <p:nvPr userDrawn="1"/>
        </p:nvSpPr>
        <p:spPr>
          <a:xfrm>
            <a:off x="4204009" y="0"/>
            <a:ext cx="2448000" cy="1327939"/>
          </a:xfrm>
          <a:custGeom>
            <a:avLst/>
            <a:gdLst>
              <a:gd name="connsiteX0" fmla="*/ 0 w 2448000"/>
              <a:gd name="connsiteY0" fmla="*/ 0 h 1327939"/>
              <a:gd name="connsiteX1" fmla="*/ 2448000 w 2448000"/>
              <a:gd name="connsiteY1" fmla="*/ 0 h 1327939"/>
              <a:gd name="connsiteX2" fmla="*/ 2448000 w 2448000"/>
              <a:gd name="connsiteY2" fmla="*/ 1327939 h 1327939"/>
              <a:gd name="connsiteX3" fmla="*/ 1796441 w 2448000"/>
              <a:gd name="connsiteY3" fmla="*/ 1327939 h 1327939"/>
              <a:gd name="connsiteX4" fmla="*/ 898221 w 2448000"/>
              <a:gd name="connsiteY4" fmla="*/ 262175 h 1327939"/>
              <a:gd name="connsiteX5" fmla="*/ 898221 w 2448000"/>
              <a:gd name="connsiteY5" fmla="*/ 1327939 h 1327939"/>
              <a:gd name="connsiteX6" fmla="*/ 0 w 2448000"/>
              <a:gd name="connsiteY6" fmla="*/ 1327939 h 132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000" h="1327939">
                <a:moveTo>
                  <a:pt x="0" y="0"/>
                </a:moveTo>
                <a:lnTo>
                  <a:pt x="2448000" y="0"/>
                </a:lnTo>
                <a:lnTo>
                  <a:pt x="2448000" y="1327939"/>
                </a:lnTo>
                <a:lnTo>
                  <a:pt x="1796441" y="1327939"/>
                </a:lnTo>
                <a:lnTo>
                  <a:pt x="898221" y="262175"/>
                </a:lnTo>
                <a:lnTo>
                  <a:pt x="898221" y="1327939"/>
                </a:lnTo>
                <a:lnTo>
                  <a:pt x="0" y="1327939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1" name="TextBox 30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billederne udskiftes. </a:t>
            </a:r>
          </a:p>
        </p:txBody>
      </p:sp>
      <p:sp>
        <p:nvSpPr>
          <p:cNvPr id="12" name="Date Placeholder 1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36D3-6D8A-41B0-8F1B-2F75587B4040}" type="datetime2">
              <a:rPr lang="da-DK" smtClean="0"/>
              <a:t>mandag den 4. december 17</a:t>
            </a:fld>
            <a:endParaRPr lang="da-DK" dirty="0"/>
          </a:p>
        </p:txBody>
      </p:sp>
      <p:sp>
        <p:nvSpPr>
          <p:cNvPr id="13" name="Footer Placeholder 1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4" name="Slide Number Placeholder 13" hidden="1"/>
          <p:cNvSpPr>
            <a:spLocks noGrp="1"/>
          </p:cNvSpPr>
          <p:nvPr>
            <p:ph type="sldNum" sz="quarter" idx="12"/>
          </p:nvPr>
        </p:nvSpPr>
        <p:spPr>
          <a:xfrm>
            <a:off x="0" y="6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781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ød baggr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2" name="smid ud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" y="0"/>
            <a:ext cx="12179334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70893" y="1964224"/>
            <a:ext cx="4472585" cy="733525"/>
          </a:xfrm>
        </p:spPr>
        <p:txBody>
          <a:bodyPr anchor="t" anchorCtr="0"/>
          <a:lstStyle>
            <a:lvl1pPr>
              <a:lnSpc>
                <a:spcPct val="93000"/>
              </a:lnSpc>
              <a:defRPr sz="2500">
                <a:solidFill>
                  <a:schemeClr val="bg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70894" y="2840798"/>
            <a:ext cx="4472585" cy="3224985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  <a:lvl6pPr>
              <a:buClr>
                <a:schemeClr val="bg2"/>
              </a:buClr>
              <a:defRPr>
                <a:solidFill>
                  <a:schemeClr val="bg2"/>
                </a:solidFill>
              </a:defRPr>
            </a:lvl6pPr>
            <a:lvl7pPr>
              <a:buClr>
                <a:schemeClr val="bg2"/>
              </a:buClr>
              <a:defRPr>
                <a:solidFill>
                  <a:schemeClr val="bg2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2"/>
                </a:solidFill>
              </a:defRPr>
            </a:lvl8pPr>
            <a:lvl9pPr>
              <a:buClr>
                <a:schemeClr val="bg2"/>
              </a:buCl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da-DK" noProof="0" smtClean="0"/>
              <a:t>Rediger typografien i masterens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Date Placeholder 1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36D3-6D8A-41B0-8F1B-2F75587B4040}" type="datetime2">
              <a:rPr lang="da-DK" smtClean="0"/>
              <a:t>mandag den 4. december 17</a:t>
            </a:fld>
            <a:endParaRPr lang="da-DK" dirty="0"/>
          </a:p>
        </p:txBody>
      </p:sp>
      <p:sp>
        <p:nvSpPr>
          <p:cNvPr id="13" name="Footer Placeholder 1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billedet udskiftes. 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208799" y="208799"/>
            <a:ext cx="6444000" cy="6444000"/>
          </a:xfrm>
          <a:custGeom>
            <a:avLst/>
            <a:gdLst>
              <a:gd name="connsiteX0" fmla="*/ 0 w 6444000"/>
              <a:gd name="connsiteY0" fmla="*/ 0 h 6444000"/>
              <a:gd name="connsiteX1" fmla="*/ 1364 w 6444000"/>
              <a:gd name="connsiteY1" fmla="*/ 0 h 6444000"/>
              <a:gd name="connsiteX2" fmla="*/ 10912 w 6444000"/>
              <a:gd name="connsiteY2" fmla="*/ 0 h 6444000"/>
              <a:gd name="connsiteX3" fmla="*/ 36828 w 6444000"/>
              <a:gd name="connsiteY3" fmla="*/ 0 h 6444000"/>
              <a:gd name="connsiteX4" fmla="*/ 58481 w 6444000"/>
              <a:gd name="connsiteY4" fmla="*/ 0 h 6444000"/>
              <a:gd name="connsiteX5" fmla="*/ 87296 w 6444000"/>
              <a:gd name="connsiteY5" fmla="*/ 0 h 6444000"/>
              <a:gd name="connsiteX6" fmla="*/ 124294 w 6444000"/>
              <a:gd name="connsiteY6" fmla="*/ 0 h 6444000"/>
              <a:gd name="connsiteX7" fmla="*/ 170499 w 6444000"/>
              <a:gd name="connsiteY7" fmla="*/ 0 h 6444000"/>
              <a:gd name="connsiteX8" fmla="*/ 226935 w 6444000"/>
              <a:gd name="connsiteY8" fmla="*/ 0 h 6444000"/>
              <a:gd name="connsiteX9" fmla="*/ 294623 w 6444000"/>
              <a:gd name="connsiteY9" fmla="*/ 0 h 6444000"/>
              <a:gd name="connsiteX10" fmla="*/ 374587 w 6444000"/>
              <a:gd name="connsiteY10" fmla="*/ 0 h 6444000"/>
              <a:gd name="connsiteX11" fmla="*/ 467850 w 6444000"/>
              <a:gd name="connsiteY11" fmla="*/ 0 h 6444000"/>
              <a:gd name="connsiteX12" fmla="*/ 575435 w 6444000"/>
              <a:gd name="connsiteY12" fmla="*/ 0 h 6444000"/>
              <a:gd name="connsiteX13" fmla="*/ 698365 w 6444000"/>
              <a:gd name="connsiteY13" fmla="*/ 0 h 6444000"/>
              <a:gd name="connsiteX14" fmla="*/ 837663 w 6444000"/>
              <a:gd name="connsiteY14" fmla="*/ 0 h 6444000"/>
              <a:gd name="connsiteX15" fmla="*/ 994351 w 6444000"/>
              <a:gd name="connsiteY15" fmla="*/ 0 h 6444000"/>
              <a:gd name="connsiteX16" fmla="*/ 1169454 w 6444000"/>
              <a:gd name="connsiteY16" fmla="*/ 0 h 6444000"/>
              <a:gd name="connsiteX17" fmla="*/ 1363993 w 6444000"/>
              <a:gd name="connsiteY17" fmla="*/ 0 h 6444000"/>
              <a:gd name="connsiteX18" fmla="*/ 1578993 w 6444000"/>
              <a:gd name="connsiteY18" fmla="*/ 0 h 6444000"/>
              <a:gd name="connsiteX19" fmla="*/ 1815475 w 6444000"/>
              <a:gd name="connsiteY19" fmla="*/ 0 h 6444000"/>
              <a:gd name="connsiteX20" fmla="*/ 2074464 w 6444000"/>
              <a:gd name="connsiteY20" fmla="*/ 0 h 6444000"/>
              <a:gd name="connsiteX21" fmla="*/ 2356981 w 6444000"/>
              <a:gd name="connsiteY21" fmla="*/ 0 h 6444000"/>
              <a:gd name="connsiteX22" fmla="*/ 2664050 w 6444000"/>
              <a:gd name="connsiteY22" fmla="*/ 0 h 6444000"/>
              <a:gd name="connsiteX23" fmla="*/ 2996693 w 6444000"/>
              <a:gd name="connsiteY23" fmla="*/ 0 h 6444000"/>
              <a:gd name="connsiteX24" fmla="*/ 3355935 w 6444000"/>
              <a:gd name="connsiteY24" fmla="*/ 0 h 6444000"/>
              <a:gd name="connsiteX25" fmla="*/ 3742798 w 6444000"/>
              <a:gd name="connsiteY25" fmla="*/ 0 h 6444000"/>
              <a:gd name="connsiteX26" fmla="*/ 4158304 w 6444000"/>
              <a:gd name="connsiteY26" fmla="*/ 0 h 6444000"/>
              <a:gd name="connsiteX27" fmla="*/ 4377119 w 6444000"/>
              <a:gd name="connsiteY27" fmla="*/ 0 h 6444000"/>
              <a:gd name="connsiteX28" fmla="*/ 4603478 w 6444000"/>
              <a:gd name="connsiteY28" fmla="*/ 0 h 6444000"/>
              <a:gd name="connsiteX29" fmla="*/ 4837509 w 6444000"/>
              <a:gd name="connsiteY29" fmla="*/ 0 h 6444000"/>
              <a:gd name="connsiteX30" fmla="*/ 5079341 w 6444000"/>
              <a:gd name="connsiteY30" fmla="*/ 0 h 6444000"/>
              <a:gd name="connsiteX31" fmla="*/ 5329101 w 6444000"/>
              <a:gd name="connsiteY31" fmla="*/ 0 h 6444000"/>
              <a:gd name="connsiteX32" fmla="*/ 5586917 w 6444000"/>
              <a:gd name="connsiteY32" fmla="*/ 0 h 6444000"/>
              <a:gd name="connsiteX33" fmla="*/ 6444000 w 6444000"/>
              <a:gd name="connsiteY33" fmla="*/ 857084 h 6444000"/>
              <a:gd name="connsiteX34" fmla="*/ 6444000 w 6444000"/>
              <a:gd name="connsiteY34" fmla="*/ 858448 h 6444000"/>
              <a:gd name="connsiteX35" fmla="*/ 6444000 w 6444000"/>
              <a:gd name="connsiteY35" fmla="*/ 867996 h 6444000"/>
              <a:gd name="connsiteX36" fmla="*/ 6444000 w 6444000"/>
              <a:gd name="connsiteY36" fmla="*/ 893912 h 6444000"/>
              <a:gd name="connsiteX37" fmla="*/ 6444000 w 6444000"/>
              <a:gd name="connsiteY37" fmla="*/ 915565 h 6444000"/>
              <a:gd name="connsiteX38" fmla="*/ 6444000 w 6444000"/>
              <a:gd name="connsiteY38" fmla="*/ 944379 h 6444000"/>
              <a:gd name="connsiteX39" fmla="*/ 6444000 w 6444000"/>
              <a:gd name="connsiteY39" fmla="*/ 981378 h 6444000"/>
              <a:gd name="connsiteX40" fmla="*/ 6444000 w 6444000"/>
              <a:gd name="connsiteY40" fmla="*/ 1027583 h 6444000"/>
              <a:gd name="connsiteX41" fmla="*/ 6444000 w 6444000"/>
              <a:gd name="connsiteY41" fmla="*/ 1084018 h 6444000"/>
              <a:gd name="connsiteX42" fmla="*/ 6444000 w 6444000"/>
              <a:gd name="connsiteY42" fmla="*/ 1151706 h 6444000"/>
              <a:gd name="connsiteX43" fmla="*/ 6444000 w 6444000"/>
              <a:gd name="connsiteY43" fmla="*/ 1231671 h 6444000"/>
              <a:gd name="connsiteX44" fmla="*/ 6444000 w 6444000"/>
              <a:gd name="connsiteY44" fmla="*/ 1324934 h 6444000"/>
              <a:gd name="connsiteX45" fmla="*/ 6444000 w 6444000"/>
              <a:gd name="connsiteY45" fmla="*/ 1432519 h 6444000"/>
              <a:gd name="connsiteX46" fmla="*/ 6444000 w 6444000"/>
              <a:gd name="connsiteY46" fmla="*/ 1555448 h 6444000"/>
              <a:gd name="connsiteX47" fmla="*/ 6444000 w 6444000"/>
              <a:gd name="connsiteY47" fmla="*/ 1694746 h 6444000"/>
              <a:gd name="connsiteX48" fmla="*/ 6444000 w 6444000"/>
              <a:gd name="connsiteY48" fmla="*/ 1851435 h 6444000"/>
              <a:gd name="connsiteX49" fmla="*/ 6444000 w 6444000"/>
              <a:gd name="connsiteY49" fmla="*/ 2026538 h 6444000"/>
              <a:gd name="connsiteX50" fmla="*/ 6444000 w 6444000"/>
              <a:gd name="connsiteY50" fmla="*/ 2221077 h 6444000"/>
              <a:gd name="connsiteX51" fmla="*/ 6444000 w 6444000"/>
              <a:gd name="connsiteY51" fmla="*/ 2436077 h 6444000"/>
              <a:gd name="connsiteX52" fmla="*/ 6444000 w 6444000"/>
              <a:gd name="connsiteY52" fmla="*/ 2672559 h 6444000"/>
              <a:gd name="connsiteX53" fmla="*/ 6444000 w 6444000"/>
              <a:gd name="connsiteY53" fmla="*/ 2931547 h 6444000"/>
              <a:gd name="connsiteX54" fmla="*/ 6444000 w 6444000"/>
              <a:gd name="connsiteY54" fmla="*/ 3214064 h 6444000"/>
              <a:gd name="connsiteX55" fmla="*/ 6444000 w 6444000"/>
              <a:gd name="connsiteY55" fmla="*/ 3521133 h 6444000"/>
              <a:gd name="connsiteX56" fmla="*/ 6444000 w 6444000"/>
              <a:gd name="connsiteY56" fmla="*/ 3853777 h 6444000"/>
              <a:gd name="connsiteX57" fmla="*/ 6444000 w 6444000"/>
              <a:gd name="connsiteY57" fmla="*/ 4213019 h 6444000"/>
              <a:gd name="connsiteX58" fmla="*/ 6444000 w 6444000"/>
              <a:gd name="connsiteY58" fmla="*/ 4599881 h 6444000"/>
              <a:gd name="connsiteX59" fmla="*/ 6444000 w 6444000"/>
              <a:gd name="connsiteY59" fmla="*/ 5015388 h 6444000"/>
              <a:gd name="connsiteX60" fmla="*/ 6444000 w 6444000"/>
              <a:gd name="connsiteY60" fmla="*/ 5234202 h 6444000"/>
              <a:gd name="connsiteX61" fmla="*/ 6444000 w 6444000"/>
              <a:gd name="connsiteY61" fmla="*/ 5460561 h 6444000"/>
              <a:gd name="connsiteX62" fmla="*/ 6444000 w 6444000"/>
              <a:gd name="connsiteY62" fmla="*/ 5694593 h 6444000"/>
              <a:gd name="connsiteX63" fmla="*/ 6444000 w 6444000"/>
              <a:gd name="connsiteY63" fmla="*/ 5936424 h 6444000"/>
              <a:gd name="connsiteX64" fmla="*/ 6444000 w 6444000"/>
              <a:gd name="connsiteY64" fmla="*/ 6186184 h 6444000"/>
              <a:gd name="connsiteX65" fmla="*/ 6444000 w 6444000"/>
              <a:gd name="connsiteY65" fmla="*/ 6444000 h 6444000"/>
              <a:gd name="connsiteX66" fmla="*/ 6442427 w 6444000"/>
              <a:gd name="connsiteY66" fmla="*/ 6444000 h 6444000"/>
              <a:gd name="connsiteX67" fmla="*/ 6431414 w 6444000"/>
              <a:gd name="connsiteY67" fmla="*/ 6444000 h 6444000"/>
              <a:gd name="connsiteX68" fmla="*/ 6401523 w 6444000"/>
              <a:gd name="connsiteY68" fmla="*/ 6444000 h 6444000"/>
              <a:gd name="connsiteX69" fmla="*/ 6376548 w 6444000"/>
              <a:gd name="connsiteY69" fmla="*/ 6444000 h 6444000"/>
              <a:gd name="connsiteX70" fmla="*/ 6343313 w 6444000"/>
              <a:gd name="connsiteY70" fmla="*/ 6444000 h 6444000"/>
              <a:gd name="connsiteX71" fmla="*/ 6300639 w 6444000"/>
              <a:gd name="connsiteY71" fmla="*/ 6444000 h 6444000"/>
              <a:gd name="connsiteX72" fmla="*/ 6247345 w 6444000"/>
              <a:gd name="connsiteY72" fmla="*/ 6444000 h 6444000"/>
              <a:gd name="connsiteX73" fmla="*/ 6182252 w 6444000"/>
              <a:gd name="connsiteY73" fmla="*/ 6444000 h 6444000"/>
              <a:gd name="connsiteX74" fmla="*/ 6104180 w 6444000"/>
              <a:gd name="connsiteY74" fmla="*/ 6444000 h 6444000"/>
              <a:gd name="connsiteX75" fmla="*/ 6011949 w 6444000"/>
              <a:gd name="connsiteY75" fmla="*/ 6444000 h 6444000"/>
              <a:gd name="connsiteX76" fmla="*/ 5904378 w 6444000"/>
              <a:gd name="connsiteY76" fmla="*/ 6444000 h 6444000"/>
              <a:gd name="connsiteX77" fmla="*/ 5780289 w 6444000"/>
              <a:gd name="connsiteY77" fmla="*/ 6444000 h 6444000"/>
              <a:gd name="connsiteX78" fmla="*/ 5638500 w 6444000"/>
              <a:gd name="connsiteY78" fmla="*/ 6444000 h 6444000"/>
              <a:gd name="connsiteX79" fmla="*/ 5477833 w 6444000"/>
              <a:gd name="connsiteY79" fmla="*/ 6444000 h 6444000"/>
              <a:gd name="connsiteX80" fmla="*/ 5297107 w 6444000"/>
              <a:gd name="connsiteY80" fmla="*/ 6444000 h 6444000"/>
              <a:gd name="connsiteX81" fmla="*/ 5095142 w 6444000"/>
              <a:gd name="connsiteY81" fmla="*/ 6444000 h 6444000"/>
              <a:gd name="connsiteX82" fmla="*/ 4870758 w 6444000"/>
              <a:gd name="connsiteY82" fmla="*/ 6444000 h 6444000"/>
              <a:gd name="connsiteX83" fmla="*/ 4622776 w 6444000"/>
              <a:gd name="connsiteY83" fmla="*/ 6444000 h 6444000"/>
              <a:gd name="connsiteX84" fmla="*/ 4350015 w 6444000"/>
              <a:gd name="connsiteY84" fmla="*/ 6444000 h 6444000"/>
              <a:gd name="connsiteX85" fmla="*/ 4051296 w 6444000"/>
              <a:gd name="connsiteY85" fmla="*/ 6444000 h 6444000"/>
              <a:gd name="connsiteX86" fmla="*/ 3725438 w 6444000"/>
              <a:gd name="connsiteY86" fmla="*/ 6444000 h 6444000"/>
              <a:gd name="connsiteX87" fmla="*/ 3371262 w 6444000"/>
              <a:gd name="connsiteY87" fmla="*/ 6444000 h 6444000"/>
              <a:gd name="connsiteX88" fmla="*/ 3183185 w 6444000"/>
              <a:gd name="connsiteY88" fmla="*/ 6444000 h 6444000"/>
              <a:gd name="connsiteX89" fmla="*/ 2987587 w 6444000"/>
              <a:gd name="connsiteY89" fmla="*/ 6444000 h 6444000"/>
              <a:gd name="connsiteX90" fmla="*/ 2784319 w 6444000"/>
              <a:gd name="connsiteY90" fmla="*/ 6444000 h 6444000"/>
              <a:gd name="connsiteX91" fmla="*/ 2573234 w 6444000"/>
              <a:gd name="connsiteY91" fmla="*/ 6444000 h 6444000"/>
              <a:gd name="connsiteX92" fmla="*/ 2354185 w 6444000"/>
              <a:gd name="connsiteY92" fmla="*/ 6444000 h 6444000"/>
              <a:gd name="connsiteX93" fmla="*/ 2127024 w 6444000"/>
              <a:gd name="connsiteY93" fmla="*/ 6444000 h 6444000"/>
              <a:gd name="connsiteX94" fmla="*/ 1891603 w 6444000"/>
              <a:gd name="connsiteY94" fmla="*/ 6444000 h 6444000"/>
              <a:gd name="connsiteX95" fmla="*/ 1647775 w 6444000"/>
              <a:gd name="connsiteY95" fmla="*/ 6444000 h 6444000"/>
              <a:gd name="connsiteX96" fmla="*/ 1395392 w 6444000"/>
              <a:gd name="connsiteY96" fmla="*/ 6444000 h 6444000"/>
              <a:gd name="connsiteX97" fmla="*/ 1134308 w 6444000"/>
              <a:gd name="connsiteY97" fmla="*/ 6444000 h 6444000"/>
              <a:gd name="connsiteX98" fmla="*/ 864374 w 6444000"/>
              <a:gd name="connsiteY98" fmla="*/ 6444000 h 6444000"/>
              <a:gd name="connsiteX99" fmla="*/ 585443 w 6444000"/>
              <a:gd name="connsiteY99" fmla="*/ 6444000 h 6444000"/>
              <a:gd name="connsiteX100" fmla="*/ 297367 w 6444000"/>
              <a:gd name="connsiteY100" fmla="*/ 6444000 h 6444000"/>
              <a:gd name="connsiteX101" fmla="*/ 0 w 6444000"/>
              <a:gd name="connsiteY101" fmla="*/ 6444000 h 6444000"/>
              <a:gd name="connsiteX102" fmla="*/ 0 w 6444000"/>
              <a:gd name="connsiteY102" fmla="*/ 6442427 h 6444000"/>
              <a:gd name="connsiteX103" fmla="*/ 0 w 6444000"/>
              <a:gd name="connsiteY103" fmla="*/ 6431414 h 6444000"/>
              <a:gd name="connsiteX104" fmla="*/ 0 w 6444000"/>
              <a:gd name="connsiteY104" fmla="*/ 6401523 h 6444000"/>
              <a:gd name="connsiteX105" fmla="*/ 0 w 6444000"/>
              <a:gd name="connsiteY105" fmla="*/ 6376548 h 6444000"/>
              <a:gd name="connsiteX106" fmla="*/ 0 w 6444000"/>
              <a:gd name="connsiteY106" fmla="*/ 6343313 h 6444000"/>
              <a:gd name="connsiteX107" fmla="*/ 0 w 6444000"/>
              <a:gd name="connsiteY107" fmla="*/ 6300639 h 6444000"/>
              <a:gd name="connsiteX108" fmla="*/ 0 w 6444000"/>
              <a:gd name="connsiteY108" fmla="*/ 6247345 h 6444000"/>
              <a:gd name="connsiteX109" fmla="*/ 0 w 6444000"/>
              <a:gd name="connsiteY109" fmla="*/ 6182252 h 6444000"/>
              <a:gd name="connsiteX110" fmla="*/ 0 w 6444000"/>
              <a:gd name="connsiteY110" fmla="*/ 6104180 h 6444000"/>
              <a:gd name="connsiteX111" fmla="*/ 0 w 6444000"/>
              <a:gd name="connsiteY111" fmla="*/ 6011949 h 6444000"/>
              <a:gd name="connsiteX112" fmla="*/ 0 w 6444000"/>
              <a:gd name="connsiteY112" fmla="*/ 5904378 h 6444000"/>
              <a:gd name="connsiteX113" fmla="*/ 0 w 6444000"/>
              <a:gd name="connsiteY113" fmla="*/ 5780289 h 6444000"/>
              <a:gd name="connsiteX114" fmla="*/ 0 w 6444000"/>
              <a:gd name="connsiteY114" fmla="*/ 5638500 h 6444000"/>
              <a:gd name="connsiteX115" fmla="*/ 0 w 6444000"/>
              <a:gd name="connsiteY115" fmla="*/ 5477833 h 6444000"/>
              <a:gd name="connsiteX116" fmla="*/ 0 w 6444000"/>
              <a:gd name="connsiteY116" fmla="*/ 5297107 h 6444000"/>
              <a:gd name="connsiteX117" fmla="*/ 0 w 6444000"/>
              <a:gd name="connsiteY117" fmla="*/ 5095142 h 6444000"/>
              <a:gd name="connsiteX118" fmla="*/ 0 w 6444000"/>
              <a:gd name="connsiteY118" fmla="*/ 4870758 h 6444000"/>
              <a:gd name="connsiteX119" fmla="*/ 0 w 6444000"/>
              <a:gd name="connsiteY119" fmla="*/ 4622776 h 6444000"/>
              <a:gd name="connsiteX120" fmla="*/ 0 w 6444000"/>
              <a:gd name="connsiteY120" fmla="*/ 4350015 h 6444000"/>
              <a:gd name="connsiteX121" fmla="*/ 0 w 6444000"/>
              <a:gd name="connsiteY121" fmla="*/ 4051296 h 6444000"/>
              <a:gd name="connsiteX122" fmla="*/ 0 w 6444000"/>
              <a:gd name="connsiteY122" fmla="*/ 3725438 h 6444000"/>
              <a:gd name="connsiteX123" fmla="*/ 0 w 6444000"/>
              <a:gd name="connsiteY123" fmla="*/ 3371262 h 6444000"/>
              <a:gd name="connsiteX124" fmla="*/ 0 w 6444000"/>
              <a:gd name="connsiteY124" fmla="*/ 3183185 h 6444000"/>
              <a:gd name="connsiteX125" fmla="*/ 0 w 6444000"/>
              <a:gd name="connsiteY125" fmla="*/ 2987587 h 6444000"/>
              <a:gd name="connsiteX126" fmla="*/ 0 w 6444000"/>
              <a:gd name="connsiteY126" fmla="*/ 2784319 h 6444000"/>
              <a:gd name="connsiteX127" fmla="*/ 0 w 6444000"/>
              <a:gd name="connsiteY127" fmla="*/ 2573234 h 6444000"/>
              <a:gd name="connsiteX128" fmla="*/ 0 w 6444000"/>
              <a:gd name="connsiteY128" fmla="*/ 2354185 h 6444000"/>
              <a:gd name="connsiteX129" fmla="*/ 0 w 6444000"/>
              <a:gd name="connsiteY129" fmla="*/ 2127024 h 6444000"/>
              <a:gd name="connsiteX130" fmla="*/ 0 w 6444000"/>
              <a:gd name="connsiteY130" fmla="*/ 1891603 h 6444000"/>
              <a:gd name="connsiteX131" fmla="*/ 0 w 6444000"/>
              <a:gd name="connsiteY131" fmla="*/ 1647775 h 6444000"/>
              <a:gd name="connsiteX132" fmla="*/ 0 w 6444000"/>
              <a:gd name="connsiteY132" fmla="*/ 1395392 h 6444000"/>
              <a:gd name="connsiteX133" fmla="*/ 0 w 6444000"/>
              <a:gd name="connsiteY133" fmla="*/ 1134308 h 6444000"/>
              <a:gd name="connsiteX134" fmla="*/ 0 w 6444000"/>
              <a:gd name="connsiteY134" fmla="*/ 864374 h 6444000"/>
              <a:gd name="connsiteX135" fmla="*/ 0 w 6444000"/>
              <a:gd name="connsiteY135" fmla="*/ 585443 h 6444000"/>
              <a:gd name="connsiteX136" fmla="*/ 0 w 6444000"/>
              <a:gd name="connsiteY136" fmla="*/ 297367 h 64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6444000" h="6444000">
                <a:moveTo>
                  <a:pt x="0" y="0"/>
                </a:moveTo>
                <a:lnTo>
                  <a:pt x="1364" y="0"/>
                </a:lnTo>
                <a:lnTo>
                  <a:pt x="10912" y="0"/>
                </a:lnTo>
                <a:lnTo>
                  <a:pt x="36828" y="0"/>
                </a:lnTo>
                <a:lnTo>
                  <a:pt x="58481" y="0"/>
                </a:lnTo>
                <a:lnTo>
                  <a:pt x="87296" y="0"/>
                </a:lnTo>
                <a:lnTo>
                  <a:pt x="124294" y="0"/>
                </a:lnTo>
                <a:lnTo>
                  <a:pt x="170499" y="0"/>
                </a:lnTo>
                <a:lnTo>
                  <a:pt x="226935" y="0"/>
                </a:lnTo>
                <a:lnTo>
                  <a:pt x="294623" y="0"/>
                </a:lnTo>
                <a:lnTo>
                  <a:pt x="374587" y="0"/>
                </a:lnTo>
                <a:lnTo>
                  <a:pt x="467850" y="0"/>
                </a:lnTo>
                <a:lnTo>
                  <a:pt x="575435" y="0"/>
                </a:lnTo>
                <a:lnTo>
                  <a:pt x="698365" y="0"/>
                </a:lnTo>
                <a:lnTo>
                  <a:pt x="837663" y="0"/>
                </a:lnTo>
                <a:lnTo>
                  <a:pt x="994351" y="0"/>
                </a:lnTo>
                <a:lnTo>
                  <a:pt x="1169454" y="0"/>
                </a:lnTo>
                <a:lnTo>
                  <a:pt x="1363993" y="0"/>
                </a:lnTo>
                <a:lnTo>
                  <a:pt x="1578993" y="0"/>
                </a:lnTo>
                <a:lnTo>
                  <a:pt x="1815475" y="0"/>
                </a:lnTo>
                <a:lnTo>
                  <a:pt x="2074464" y="0"/>
                </a:lnTo>
                <a:lnTo>
                  <a:pt x="2356981" y="0"/>
                </a:lnTo>
                <a:lnTo>
                  <a:pt x="2664050" y="0"/>
                </a:lnTo>
                <a:lnTo>
                  <a:pt x="2996693" y="0"/>
                </a:lnTo>
                <a:lnTo>
                  <a:pt x="3355935" y="0"/>
                </a:lnTo>
                <a:lnTo>
                  <a:pt x="3742798" y="0"/>
                </a:lnTo>
                <a:lnTo>
                  <a:pt x="4158304" y="0"/>
                </a:lnTo>
                <a:lnTo>
                  <a:pt x="4377119" y="0"/>
                </a:lnTo>
                <a:lnTo>
                  <a:pt x="4603478" y="0"/>
                </a:lnTo>
                <a:lnTo>
                  <a:pt x="4837509" y="0"/>
                </a:lnTo>
                <a:lnTo>
                  <a:pt x="5079341" y="0"/>
                </a:lnTo>
                <a:lnTo>
                  <a:pt x="5329101" y="0"/>
                </a:lnTo>
                <a:lnTo>
                  <a:pt x="5586917" y="0"/>
                </a:lnTo>
                <a:cubicBezTo>
                  <a:pt x="5923401" y="336485"/>
                  <a:pt x="6110690" y="523774"/>
                  <a:pt x="6444000" y="857084"/>
                </a:cubicBezTo>
                <a:lnTo>
                  <a:pt x="6444000" y="858448"/>
                </a:lnTo>
                <a:lnTo>
                  <a:pt x="6444000" y="867996"/>
                </a:lnTo>
                <a:lnTo>
                  <a:pt x="6444000" y="893912"/>
                </a:lnTo>
                <a:lnTo>
                  <a:pt x="6444000" y="915565"/>
                </a:lnTo>
                <a:lnTo>
                  <a:pt x="6444000" y="944379"/>
                </a:lnTo>
                <a:lnTo>
                  <a:pt x="6444000" y="981378"/>
                </a:lnTo>
                <a:lnTo>
                  <a:pt x="6444000" y="1027583"/>
                </a:lnTo>
                <a:lnTo>
                  <a:pt x="6444000" y="1084018"/>
                </a:lnTo>
                <a:lnTo>
                  <a:pt x="6444000" y="1151706"/>
                </a:lnTo>
                <a:lnTo>
                  <a:pt x="6444000" y="1231671"/>
                </a:lnTo>
                <a:lnTo>
                  <a:pt x="6444000" y="1324934"/>
                </a:lnTo>
                <a:lnTo>
                  <a:pt x="6444000" y="1432519"/>
                </a:lnTo>
                <a:lnTo>
                  <a:pt x="6444000" y="1555448"/>
                </a:lnTo>
                <a:lnTo>
                  <a:pt x="6444000" y="1694746"/>
                </a:lnTo>
                <a:lnTo>
                  <a:pt x="6444000" y="1851435"/>
                </a:lnTo>
                <a:lnTo>
                  <a:pt x="6444000" y="2026538"/>
                </a:lnTo>
                <a:lnTo>
                  <a:pt x="6444000" y="2221077"/>
                </a:lnTo>
                <a:lnTo>
                  <a:pt x="6444000" y="2436077"/>
                </a:lnTo>
                <a:lnTo>
                  <a:pt x="6444000" y="2672559"/>
                </a:lnTo>
                <a:lnTo>
                  <a:pt x="6444000" y="2931547"/>
                </a:lnTo>
                <a:lnTo>
                  <a:pt x="6444000" y="3214064"/>
                </a:lnTo>
                <a:lnTo>
                  <a:pt x="6444000" y="3521133"/>
                </a:lnTo>
                <a:lnTo>
                  <a:pt x="6444000" y="3853777"/>
                </a:lnTo>
                <a:lnTo>
                  <a:pt x="6444000" y="4213019"/>
                </a:lnTo>
                <a:lnTo>
                  <a:pt x="6444000" y="4599881"/>
                </a:lnTo>
                <a:lnTo>
                  <a:pt x="6444000" y="5015388"/>
                </a:lnTo>
                <a:lnTo>
                  <a:pt x="6444000" y="5234202"/>
                </a:lnTo>
                <a:lnTo>
                  <a:pt x="6444000" y="5460561"/>
                </a:lnTo>
                <a:lnTo>
                  <a:pt x="6444000" y="5694593"/>
                </a:lnTo>
                <a:lnTo>
                  <a:pt x="6444000" y="5936424"/>
                </a:lnTo>
                <a:lnTo>
                  <a:pt x="6444000" y="6186184"/>
                </a:lnTo>
                <a:lnTo>
                  <a:pt x="6444000" y="6444000"/>
                </a:lnTo>
                <a:lnTo>
                  <a:pt x="6442427" y="6444000"/>
                </a:lnTo>
                <a:lnTo>
                  <a:pt x="6431414" y="6444000"/>
                </a:lnTo>
                <a:lnTo>
                  <a:pt x="6401523" y="6444000"/>
                </a:lnTo>
                <a:lnTo>
                  <a:pt x="6376548" y="6444000"/>
                </a:lnTo>
                <a:lnTo>
                  <a:pt x="6343313" y="6444000"/>
                </a:lnTo>
                <a:lnTo>
                  <a:pt x="6300639" y="6444000"/>
                </a:lnTo>
                <a:lnTo>
                  <a:pt x="6247345" y="6444000"/>
                </a:lnTo>
                <a:lnTo>
                  <a:pt x="6182252" y="6444000"/>
                </a:lnTo>
                <a:lnTo>
                  <a:pt x="6104180" y="6444000"/>
                </a:lnTo>
                <a:lnTo>
                  <a:pt x="6011949" y="6444000"/>
                </a:lnTo>
                <a:lnTo>
                  <a:pt x="5904378" y="6444000"/>
                </a:lnTo>
                <a:lnTo>
                  <a:pt x="5780289" y="6444000"/>
                </a:lnTo>
                <a:lnTo>
                  <a:pt x="5638500" y="6444000"/>
                </a:lnTo>
                <a:lnTo>
                  <a:pt x="5477833" y="6444000"/>
                </a:lnTo>
                <a:lnTo>
                  <a:pt x="5297107" y="6444000"/>
                </a:lnTo>
                <a:lnTo>
                  <a:pt x="5095142" y="6444000"/>
                </a:lnTo>
                <a:lnTo>
                  <a:pt x="4870758" y="6444000"/>
                </a:lnTo>
                <a:lnTo>
                  <a:pt x="4622776" y="6444000"/>
                </a:lnTo>
                <a:lnTo>
                  <a:pt x="4350015" y="6444000"/>
                </a:lnTo>
                <a:lnTo>
                  <a:pt x="4051296" y="6444000"/>
                </a:lnTo>
                <a:lnTo>
                  <a:pt x="3725438" y="6444000"/>
                </a:lnTo>
                <a:lnTo>
                  <a:pt x="3371262" y="6444000"/>
                </a:lnTo>
                <a:lnTo>
                  <a:pt x="3183185" y="6444000"/>
                </a:lnTo>
                <a:lnTo>
                  <a:pt x="2987587" y="6444000"/>
                </a:lnTo>
                <a:lnTo>
                  <a:pt x="2784319" y="6444000"/>
                </a:lnTo>
                <a:lnTo>
                  <a:pt x="2573234" y="6444000"/>
                </a:lnTo>
                <a:lnTo>
                  <a:pt x="2354185" y="6444000"/>
                </a:lnTo>
                <a:lnTo>
                  <a:pt x="2127024" y="6444000"/>
                </a:lnTo>
                <a:lnTo>
                  <a:pt x="1891603" y="6444000"/>
                </a:lnTo>
                <a:lnTo>
                  <a:pt x="1647775" y="6444000"/>
                </a:lnTo>
                <a:lnTo>
                  <a:pt x="1395392" y="6444000"/>
                </a:lnTo>
                <a:lnTo>
                  <a:pt x="1134308" y="6444000"/>
                </a:lnTo>
                <a:lnTo>
                  <a:pt x="864374" y="6444000"/>
                </a:lnTo>
                <a:lnTo>
                  <a:pt x="585443" y="6444000"/>
                </a:lnTo>
                <a:lnTo>
                  <a:pt x="297367" y="6444000"/>
                </a:lnTo>
                <a:lnTo>
                  <a:pt x="0" y="6444000"/>
                </a:lnTo>
                <a:lnTo>
                  <a:pt x="0" y="6442427"/>
                </a:lnTo>
                <a:lnTo>
                  <a:pt x="0" y="6431414"/>
                </a:lnTo>
                <a:lnTo>
                  <a:pt x="0" y="6401523"/>
                </a:lnTo>
                <a:lnTo>
                  <a:pt x="0" y="6376548"/>
                </a:lnTo>
                <a:lnTo>
                  <a:pt x="0" y="6343313"/>
                </a:lnTo>
                <a:lnTo>
                  <a:pt x="0" y="6300639"/>
                </a:lnTo>
                <a:lnTo>
                  <a:pt x="0" y="6247345"/>
                </a:lnTo>
                <a:lnTo>
                  <a:pt x="0" y="6182252"/>
                </a:lnTo>
                <a:lnTo>
                  <a:pt x="0" y="6104180"/>
                </a:lnTo>
                <a:lnTo>
                  <a:pt x="0" y="6011949"/>
                </a:lnTo>
                <a:lnTo>
                  <a:pt x="0" y="5904378"/>
                </a:lnTo>
                <a:lnTo>
                  <a:pt x="0" y="5780289"/>
                </a:lnTo>
                <a:lnTo>
                  <a:pt x="0" y="5638500"/>
                </a:lnTo>
                <a:lnTo>
                  <a:pt x="0" y="5477833"/>
                </a:lnTo>
                <a:lnTo>
                  <a:pt x="0" y="5297107"/>
                </a:lnTo>
                <a:lnTo>
                  <a:pt x="0" y="5095142"/>
                </a:lnTo>
                <a:lnTo>
                  <a:pt x="0" y="4870758"/>
                </a:lnTo>
                <a:lnTo>
                  <a:pt x="0" y="4622776"/>
                </a:lnTo>
                <a:lnTo>
                  <a:pt x="0" y="4350015"/>
                </a:lnTo>
                <a:lnTo>
                  <a:pt x="0" y="4051296"/>
                </a:lnTo>
                <a:lnTo>
                  <a:pt x="0" y="3725438"/>
                </a:lnTo>
                <a:lnTo>
                  <a:pt x="0" y="3371262"/>
                </a:lnTo>
                <a:lnTo>
                  <a:pt x="0" y="3183185"/>
                </a:lnTo>
                <a:lnTo>
                  <a:pt x="0" y="2987587"/>
                </a:lnTo>
                <a:lnTo>
                  <a:pt x="0" y="2784319"/>
                </a:lnTo>
                <a:lnTo>
                  <a:pt x="0" y="2573234"/>
                </a:lnTo>
                <a:lnTo>
                  <a:pt x="0" y="2354185"/>
                </a:lnTo>
                <a:lnTo>
                  <a:pt x="0" y="2127024"/>
                </a:lnTo>
                <a:lnTo>
                  <a:pt x="0" y="1891603"/>
                </a:lnTo>
                <a:lnTo>
                  <a:pt x="0" y="1647775"/>
                </a:lnTo>
                <a:lnTo>
                  <a:pt x="0" y="1395392"/>
                </a:lnTo>
                <a:lnTo>
                  <a:pt x="0" y="1134308"/>
                </a:lnTo>
                <a:lnTo>
                  <a:pt x="0" y="864374"/>
                </a:lnTo>
                <a:lnTo>
                  <a:pt x="0" y="585443"/>
                </a:lnTo>
                <a:lnTo>
                  <a:pt x="0" y="2973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80000" tIns="180000" anchor="t" anchorCtr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på denne pladsholder og indsæt billede via Skyfish</a:t>
            </a:r>
          </a:p>
        </p:txBody>
      </p:sp>
      <p:pic>
        <p:nvPicPr>
          <p:cNvPr id="21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164" y="398179"/>
            <a:ext cx="1051199" cy="14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65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e, rø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bg1">
              <a:lumMod val="85000"/>
            </a:schemeClr>
          </a:solidFill>
        </p:spPr>
        <p:txBody>
          <a:bodyPr lIns="144000" tIns="180000" bIns="0" anchor="t" anchorCtr="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denne pladsholder og indsæt billede via Skyfish</a:t>
            </a:r>
          </a:p>
        </p:txBody>
      </p:sp>
      <p:sp>
        <p:nvSpPr>
          <p:cNvPr id="19" name="Titel 1"/>
          <p:cNvSpPr>
            <a:spLocks noGrp="1"/>
          </p:cNvSpPr>
          <p:nvPr>
            <p:ph type="ctrTitle" hasCustomPrompt="1"/>
          </p:nvPr>
        </p:nvSpPr>
        <p:spPr>
          <a:xfrm>
            <a:off x="5535750" y="1535759"/>
            <a:ext cx="3779700" cy="3780000"/>
          </a:xfrm>
          <a:custGeom>
            <a:avLst/>
            <a:gdLst>
              <a:gd name="connsiteX0" fmla="*/ 0 w 5112000"/>
              <a:gd name="connsiteY0" fmla="*/ 0 h 5115107"/>
              <a:gd name="connsiteX1" fmla="*/ 464430 w 5112000"/>
              <a:gd name="connsiteY1" fmla="*/ 0 h 5115107"/>
              <a:gd name="connsiteX2" fmla="*/ 899842 w 5112000"/>
              <a:gd name="connsiteY2" fmla="*/ 0 h 5115107"/>
              <a:gd name="connsiteX3" fmla="*/ 1307173 w 5112000"/>
              <a:gd name="connsiteY3" fmla="*/ 0 h 5115107"/>
              <a:gd name="connsiteX4" fmla="*/ 1687360 w 5112000"/>
              <a:gd name="connsiteY4" fmla="*/ 0 h 5115107"/>
              <a:gd name="connsiteX5" fmla="*/ 2041337 w 5112000"/>
              <a:gd name="connsiteY5" fmla="*/ 0 h 5115107"/>
              <a:gd name="connsiteX6" fmla="*/ 2370041 w 5112000"/>
              <a:gd name="connsiteY6" fmla="*/ 0 h 5115107"/>
              <a:gd name="connsiteX7" fmla="*/ 2674409 w 5112000"/>
              <a:gd name="connsiteY7" fmla="*/ 0 h 5115107"/>
              <a:gd name="connsiteX8" fmla="*/ 2955375 w 5112000"/>
              <a:gd name="connsiteY8" fmla="*/ 0 h 5115107"/>
              <a:gd name="connsiteX9" fmla="*/ 3213877 w 5112000"/>
              <a:gd name="connsiteY9" fmla="*/ 0 h 5115107"/>
              <a:gd name="connsiteX10" fmla="*/ 3450850 w 5112000"/>
              <a:gd name="connsiteY10" fmla="*/ 0 h 5115107"/>
              <a:gd name="connsiteX11" fmla="*/ 3667230 w 5112000"/>
              <a:gd name="connsiteY11" fmla="*/ 0 h 5115107"/>
              <a:gd name="connsiteX12" fmla="*/ 3863953 w 5112000"/>
              <a:gd name="connsiteY12" fmla="*/ 0 h 5115107"/>
              <a:gd name="connsiteX13" fmla="*/ 4041956 w 5112000"/>
              <a:gd name="connsiteY13" fmla="*/ 0 h 5115107"/>
              <a:gd name="connsiteX14" fmla="*/ 4202174 w 5112000"/>
              <a:gd name="connsiteY14" fmla="*/ 0 h 5115107"/>
              <a:gd name="connsiteX15" fmla="*/ 4345543 w 5112000"/>
              <a:gd name="connsiteY15" fmla="*/ 0 h 5115107"/>
              <a:gd name="connsiteX16" fmla="*/ 4473000 w 5112000"/>
              <a:gd name="connsiteY16" fmla="*/ 0 h 5115107"/>
              <a:gd name="connsiteX17" fmla="*/ 4585480 w 5112000"/>
              <a:gd name="connsiteY17" fmla="*/ 0 h 5115107"/>
              <a:gd name="connsiteX18" fmla="*/ 4683920 w 5112000"/>
              <a:gd name="connsiteY18" fmla="*/ 0 h 5115107"/>
              <a:gd name="connsiteX19" fmla="*/ 4769255 w 5112000"/>
              <a:gd name="connsiteY19" fmla="*/ 0 h 5115107"/>
              <a:gd name="connsiteX20" fmla="*/ 4842422 w 5112000"/>
              <a:gd name="connsiteY20" fmla="*/ 0 h 5115107"/>
              <a:gd name="connsiteX21" fmla="*/ 4904356 w 5112000"/>
              <a:gd name="connsiteY21" fmla="*/ 0 h 5115107"/>
              <a:gd name="connsiteX22" fmla="*/ 4955994 w 5112000"/>
              <a:gd name="connsiteY22" fmla="*/ 0 h 5115107"/>
              <a:gd name="connsiteX23" fmla="*/ 4998272 w 5112000"/>
              <a:gd name="connsiteY23" fmla="*/ 0 h 5115107"/>
              <a:gd name="connsiteX24" fmla="*/ 5032125 w 5112000"/>
              <a:gd name="connsiteY24" fmla="*/ 0 h 5115107"/>
              <a:gd name="connsiteX25" fmla="*/ 5078303 w 5112000"/>
              <a:gd name="connsiteY25" fmla="*/ 0 h 5115107"/>
              <a:gd name="connsiteX26" fmla="*/ 5102016 w 5112000"/>
              <a:gd name="connsiteY26" fmla="*/ 0 h 5115107"/>
              <a:gd name="connsiteX27" fmla="*/ 5110752 w 5112000"/>
              <a:gd name="connsiteY27" fmla="*/ 0 h 5115107"/>
              <a:gd name="connsiteX28" fmla="*/ 5112000 w 5112000"/>
              <a:gd name="connsiteY28" fmla="*/ 0 h 5115107"/>
              <a:gd name="connsiteX29" fmla="*/ 5112000 w 5112000"/>
              <a:gd name="connsiteY29" fmla="*/ 402943 h 5115107"/>
              <a:gd name="connsiteX30" fmla="*/ 5112000 w 5112000"/>
              <a:gd name="connsiteY30" fmla="*/ 780710 h 5115107"/>
              <a:gd name="connsiteX31" fmla="*/ 5112000 w 5112000"/>
              <a:gd name="connsiteY31" fmla="*/ 1134114 h 5115107"/>
              <a:gd name="connsiteX32" fmla="*/ 5112000 w 5112000"/>
              <a:gd name="connsiteY32" fmla="*/ 1463966 h 5115107"/>
              <a:gd name="connsiteX33" fmla="*/ 5112000 w 5112000"/>
              <a:gd name="connsiteY33" fmla="*/ 1771080 h 5115107"/>
              <a:gd name="connsiteX34" fmla="*/ 5112000 w 5112000"/>
              <a:gd name="connsiteY34" fmla="*/ 2056266 h 5115107"/>
              <a:gd name="connsiteX35" fmla="*/ 5112000 w 5112000"/>
              <a:gd name="connsiteY35" fmla="*/ 2320338 h 5115107"/>
              <a:gd name="connsiteX36" fmla="*/ 5112000 w 5112000"/>
              <a:gd name="connsiteY36" fmla="*/ 2564106 h 5115107"/>
              <a:gd name="connsiteX37" fmla="*/ 5112000 w 5112000"/>
              <a:gd name="connsiteY37" fmla="*/ 2788385 h 5115107"/>
              <a:gd name="connsiteX38" fmla="*/ 5112000 w 5112000"/>
              <a:gd name="connsiteY38" fmla="*/ 2993984 h 5115107"/>
              <a:gd name="connsiteX39" fmla="*/ 5112000 w 5112000"/>
              <a:gd name="connsiteY39" fmla="*/ 3181717 h 5115107"/>
              <a:gd name="connsiteX40" fmla="*/ 5112000 w 5112000"/>
              <a:gd name="connsiteY40" fmla="*/ 3352396 h 5115107"/>
              <a:gd name="connsiteX41" fmla="*/ 5112000 w 5112000"/>
              <a:gd name="connsiteY41" fmla="*/ 3506832 h 5115107"/>
              <a:gd name="connsiteX42" fmla="*/ 5112000 w 5112000"/>
              <a:gd name="connsiteY42" fmla="*/ 3645839 h 5115107"/>
              <a:gd name="connsiteX43" fmla="*/ 5112000 w 5112000"/>
              <a:gd name="connsiteY43" fmla="*/ 3770227 h 5115107"/>
              <a:gd name="connsiteX44" fmla="*/ 5112000 w 5112000"/>
              <a:gd name="connsiteY44" fmla="*/ 3880810 h 5115107"/>
              <a:gd name="connsiteX45" fmla="*/ 5112000 w 5112000"/>
              <a:gd name="connsiteY45" fmla="*/ 3978398 h 5115107"/>
              <a:gd name="connsiteX46" fmla="*/ 5112000 w 5112000"/>
              <a:gd name="connsiteY46" fmla="*/ 4063806 h 5115107"/>
              <a:gd name="connsiteX47" fmla="*/ 5112000 w 5112000"/>
              <a:gd name="connsiteY47" fmla="*/ 4137843 h 5115107"/>
              <a:gd name="connsiteX48" fmla="*/ 5112000 w 5112000"/>
              <a:gd name="connsiteY48" fmla="*/ 4201323 h 5115107"/>
              <a:gd name="connsiteX49" fmla="*/ 5112000 w 5112000"/>
              <a:gd name="connsiteY49" fmla="*/ 4255058 h 5115107"/>
              <a:gd name="connsiteX50" fmla="*/ 5112000 w 5112000"/>
              <a:gd name="connsiteY50" fmla="*/ 4299859 h 5115107"/>
              <a:gd name="connsiteX51" fmla="*/ 5112000 w 5112000"/>
              <a:gd name="connsiteY51" fmla="*/ 4336540 h 5115107"/>
              <a:gd name="connsiteX52" fmla="*/ 5112000 w 5112000"/>
              <a:gd name="connsiteY52" fmla="*/ 4365911 h 5115107"/>
              <a:gd name="connsiteX53" fmla="*/ 5112000 w 5112000"/>
              <a:gd name="connsiteY53" fmla="*/ 4405975 h 5115107"/>
              <a:gd name="connsiteX54" fmla="*/ 5112000 w 5112000"/>
              <a:gd name="connsiteY54" fmla="*/ 4426549 h 5115107"/>
              <a:gd name="connsiteX55" fmla="*/ 5112000 w 5112000"/>
              <a:gd name="connsiteY55" fmla="*/ 4434128 h 5115107"/>
              <a:gd name="connsiteX56" fmla="*/ 5112000 w 5112000"/>
              <a:gd name="connsiteY56" fmla="*/ 4435211 h 5115107"/>
              <a:gd name="connsiteX57" fmla="*/ 4432517 w 5112000"/>
              <a:gd name="connsiteY57" fmla="*/ 5115107 h 5115107"/>
              <a:gd name="connsiteX58" fmla="*/ 0 w 5112000"/>
              <a:gd name="connsiteY58" fmla="*/ 5115107 h 511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112000" h="5115107">
                <a:moveTo>
                  <a:pt x="0" y="0"/>
                </a:moveTo>
                <a:lnTo>
                  <a:pt x="464430" y="0"/>
                </a:lnTo>
                <a:lnTo>
                  <a:pt x="899842" y="0"/>
                </a:lnTo>
                <a:lnTo>
                  <a:pt x="1307173" y="0"/>
                </a:lnTo>
                <a:lnTo>
                  <a:pt x="1687360" y="0"/>
                </a:lnTo>
                <a:lnTo>
                  <a:pt x="2041337" y="0"/>
                </a:lnTo>
                <a:lnTo>
                  <a:pt x="2370041" y="0"/>
                </a:lnTo>
                <a:lnTo>
                  <a:pt x="2674409" y="0"/>
                </a:lnTo>
                <a:lnTo>
                  <a:pt x="2955375" y="0"/>
                </a:lnTo>
                <a:lnTo>
                  <a:pt x="3213877" y="0"/>
                </a:lnTo>
                <a:lnTo>
                  <a:pt x="3450850" y="0"/>
                </a:lnTo>
                <a:lnTo>
                  <a:pt x="3667230" y="0"/>
                </a:lnTo>
                <a:lnTo>
                  <a:pt x="3863953" y="0"/>
                </a:lnTo>
                <a:lnTo>
                  <a:pt x="4041956" y="0"/>
                </a:lnTo>
                <a:lnTo>
                  <a:pt x="4202174" y="0"/>
                </a:lnTo>
                <a:lnTo>
                  <a:pt x="4345543" y="0"/>
                </a:lnTo>
                <a:lnTo>
                  <a:pt x="4473000" y="0"/>
                </a:lnTo>
                <a:lnTo>
                  <a:pt x="4585480" y="0"/>
                </a:lnTo>
                <a:lnTo>
                  <a:pt x="4683920" y="0"/>
                </a:lnTo>
                <a:lnTo>
                  <a:pt x="4769255" y="0"/>
                </a:lnTo>
                <a:lnTo>
                  <a:pt x="4842422" y="0"/>
                </a:lnTo>
                <a:lnTo>
                  <a:pt x="4904356" y="0"/>
                </a:lnTo>
                <a:lnTo>
                  <a:pt x="4955994" y="0"/>
                </a:lnTo>
                <a:lnTo>
                  <a:pt x="4998272" y="0"/>
                </a:lnTo>
                <a:lnTo>
                  <a:pt x="5032125" y="0"/>
                </a:lnTo>
                <a:lnTo>
                  <a:pt x="5078303" y="0"/>
                </a:lnTo>
                <a:lnTo>
                  <a:pt x="5102016" y="0"/>
                </a:lnTo>
                <a:lnTo>
                  <a:pt x="5110752" y="0"/>
                </a:lnTo>
                <a:lnTo>
                  <a:pt x="5112000" y="0"/>
                </a:lnTo>
                <a:lnTo>
                  <a:pt x="5112000" y="402943"/>
                </a:lnTo>
                <a:lnTo>
                  <a:pt x="5112000" y="780710"/>
                </a:lnTo>
                <a:lnTo>
                  <a:pt x="5112000" y="1134114"/>
                </a:lnTo>
                <a:lnTo>
                  <a:pt x="5112000" y="1463966"/>
                </a:lnTo>
                <a:lnTo>
                  <a:pt x="5112000" y="1771080"/>
                </a:lnTo>
                <a:lnTo>
                  <a:pt x="5112000" y="2056266"/>
                </a:lnTo>
                <a:lnTo>
                  <a:pt x="5112000" y="2320338"/>
                </a:lnTo>
                <a:lnTo>
                  <a:pt x="5112000" y="2564106"/>
                </a:lnTo>
                <a:lnTo>
                  <a:pt x="5112000" y="2788385"/>
                </a:lnTo>
                <a:lnTo>
                  <a:pt x="5112000" y="2993984"/>
                </a:lnTo>
                <a:lnTo>
                  <a:pt x="5112000" y="3181717"/>
                </a:lnTo>
                <a:lnTo>
                  <a:pt x="5112000" y="3352396"/>
                </a:lnTo>
                <a:lnTo>
                  <a:pt x="5112000" y="3506832"/>
                </a:lnTo>
                <a:lnTo>
                  <a:pt x="5112000" y="3645839"/>
                </a:lnTo>
                <a:lnTo>
                  <a:pt x="5112000" y="3770227"/>
                </a:lnTo>
                <a:lnTo>
                  <a:pt x="5112000" y="3880810"/>
                </a:lnTo>
                <a:lnTo>
                  <a:pt x="5112000" y="3978398"/>
                </a:lnTo>
                <a:lnTo>
                  <a:pt x="5112000" y="4063806"/>
                </a:lnTo>
                <a:lnTo>
                  <a:pt x="5112000" y="4137843"/>
                </a:lnTo>
                <a:lnTo>
                  <a:pt x="5112000" y="4201323"/>
                </a:lnTo>
                <a:lnTo>
                  <a:pt x="5112000" y="4255058"/>
                </a:lnTo>
                <a:lnTo>
                  <a:pt x="5112000" y="4299859"/>
                </a:lnTo>
                <a:lnTo>
                  <a:pt x="5112000" y="4336540"/>
                </a:lnTo>
                <a:lnTo>
                  <a:pt x="5112000" y="4365911"/>
                </a:lnTo>
                <a:lnTo>
                  <a:pt x="5112000" y="4405975"/>
                </a:lnTo>
                <a:lnTo>
                  <a:pt x="5112000" y="4426549"/>
                </a:lnTo>
                <a:lnTo>
                  <a:pt x="5112000" y="4434128"/>
                </a:lnTo>
                <a:lnTo>
                  <a:pt x="5112000" y="4435211"/>
                </a:lnTo>
                <a:cubicBezTo>
                  <a:pt x="4848462" y="4698909"/>
                  <a:pt x="4699230" y="4848232"/>
                  <a:pt x="4432517" y="5115107"/>
                </a:cubicBezTo>
                <a:cubicBezTo>
                  <a:pt x="0" y="5115107"/>
                  <a:pt x="0" y="5115107"/>
                  <a:pt x="0" y="51151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216000" tIns="180000" rIns="216000" bIns="2520000" anchor="t" anchorCtr="0">
            <a:noAutofit/>
          </a:bodyPr>
          <a:lstStyle>
            <a:lvl1pPr algn="l">
              <a:lnSpc>
                <a:spcPct val="101000"/>
              </a:lnSpc>
              <a:defRPr sz="18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”Indsæt citat”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535450" y="4337264"/>
            <a:ext cx="3780000" cy="835761"/>
          </a:xfrm>
        </p:spPr>
        <p:txBody>
          <a:bodyPr lIns="216000" rIns="612000"/>
          <a:lstStyle>
            <a:lvl1pPr marL="0" indent="0">
              <a:lnSpc>
                <a:spcPct val="95000"/>
              </a:lnSpc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1pPr>
            <a:lvl2pPr marL="216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2pPr>
            <a:lvl3pPr marL="432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3pPr>
            <a:lvl4pPr marL="648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4pPr>
            <a:lvl5pPr marL="864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dirty="0"/>
              <a:t>Indsæt navn og titel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208800" y="4204800"/>
            <a:ext cx="2448000" cy="2448000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dirty="0"/>
              <a:t>Klik på denne pladsholder og indsæt ikon via Skyfish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billede/</a:t>
            </a:r>
            <a:r>
              <a:rPr lang="da-DK" sz="1200" dirty="0" err="1"/>
              <a:t>graﬁk</a:t>
            </a:r>
            <a:r>
              <a:rPr lang="da-DK" sz="1200" dirty="0"/>
              <a:t> udskiftes. Tekstboksen kan ﬂyttes rund ift. billedet, vælg boksen</a:t>
            </a:r>
            <a:r>
              <a:rPr lang="da-DK" sz="1200" baseline="0" dirty="0"/>
              <a:t> og al teksten i boksen</a:t>
            </a:r>
            <a:r>
              <a:rPr lang="da-DK" sz="1200" dirty="0"/>
              <a:t>. Farven på tekst og tekstboks kan ændres til hvid/rød/grå.</a:t>
            </a:r>
          </a:p>
        </p:txBody>
      </p:sp>
      <p:sp>
        <p:nvSpPr>
          <p:cNvPr id="13" name="Slide Number Placeholder 5" hidden="1"/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" b="1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4C8C45C-947F-4981-8B3F-4F32E973C901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14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0" y="70644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7" name="Date Placeholder 11" hidden="1"/>
          <p:cNvSpPr>
            <a:spLocks noGrp="1"/>
          </p:cNvSpPr>
          <p:nvPr>
            <p:ph type="dt" sz="half" idx="10"/>
          </p:nvPr>
        </p:nvSpPr>
        <p:spPr>
          <a:xfrm>
            <a:off x="0" y="6984000"/>
            <a:ext cx="0" cy="0"/>
          </a:xfrm>
        </p:spPr>
        <p:txBody>
          <a:bodyPr/>
          <a:lstStyle/>
          <a:p>
            <a:fld id="{D9FE36D3-6D8A-41B0-8F1B-2F75587B4040}" type="datetime2">
              <a:rPr lang="da-DK" smtClean="0"/>
              <a:t>mandag den 4. december 17</a:t>
            </a:fld>
            <a:endParaRPr lang="da-DK" dirty="0"/>
          </a:p>
        </p:txBody>
      </p:sp>
      <p:sp>
        <p:nvSpPr>
          <p:cNvPr id="12" name="Placeholder logo"/>
          <p:cNvSpPr>
            <a:spLocks noGrp="1"/>
          </p:cNvSpPr>
          <p:nvPr>
            <p:ph type="body" sz="quarter" idx="19" hasCustomPrompt="1"/>
          </p:nvPr>
        </p:nvSpPr>
        <p:spPr>
          <a:xfrm>
            <a:off x="10809164" y="398179"/>
            <a:ext cx="1051200" cy="148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da-DK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1765941" y="-300028"/>
            <a:ext cx="160500" cy="160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Rectangle 17"/>
          <p:cNvSpPr/>
          <p:nvPr userDrawn="1"/>
        </p:nvSpPr>
        <p:spPr>
          <a:xfrm>
            <a:off x="11964594" y="-300028"/>
            <a:ext cx="160500" cy="16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0" name="Rectangle 19"/>
          <p:cNvSpPr/>
          <p:nvPr userDrawn="1"/>
        </p:nvSpPr>
        <p:spPr>
          <a:xfrm>
            <a:off x="12163247" y="-300028"/>
            <a:ext cx="160500" cy="160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439498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e,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bg1">
              <a:lumMod val="85000"/>
            </a:schemeClr>
          </a:solidFill>
        </p:spPr>
        <p:txBody>
          <a:bodyPr lIns="144000" tIns="180000" bIns="0" anchor="t" anchorCtr="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denne pladsholder og indsæt billede via Skyfish</a:t>
            </a:r>
          </a:p>
        </p:txBody>
      </p:sp>
      <p:sp>
        <p:nvSpPr>
          <p:cNvPr id="19" name="Titel 1"/>
          <p:cNvSpPr>
            <a:spLocks noGrp="1"/>
          </p:cNvSpPr>
          <p:nvPr>
            <p:ph type="ctrTitle" hasCustomPrompt="1"/>
          </p:nvPr>
        </p:nvSpPr>
        <p:spPr>
          <a:xfrm>
            <a:off x="5535750" y="1535759"/>
            <a:ext cx="3779700" cy="3780000"/>
          </a:xfrm>
          <a:custGeom>
            <a:avLst/>
            <a:gdLst>
              <a:gd name="connsiteX0" fmla="*/ 0 w 5112000"/>
              <a:gd name="connsiteY0" fmla="*/ 0 h 5115107"/>
              <a:gd name="connsiteX1" fmla="*/ 464430 w 5112000"/>
              <a:gd name="connsiteY1" fmla="*/ 0 h 5115107"/>
              <a:gd name="connsiteX2" fmla="*/ 899842 w 5112000"/>
              <a:gd name="connsiteY2" fmla="*/ 0 h 5115107"/>
              <a:gd name="connsiteX3" fmla="*/ 1307173 w 5112000"/>
              <a:gd name="connsiteY3" fmla="*/ 0 h 5115107"/>
              <a:gd name="connsiteX4" fmla="*/ 1687360 w 5112000"/>
              <a:gd name="connsiteY4" fmla="*/ 0 h 5115107"/>
              <a:gd name="connsiteX5" fmla="*/ 2041337 w 5112000"/>
              <a:gd name="connsiteY5" fmla="*/ 0 h 5115107"/>
              <a:gd name="connsiteX6" fmla="*/ 2370041 w 5112000"/>
              <a:gd name="connsiteY6" fmla="*/ 0 h 5115107"/>
              <a:gd name="connsiteX7" fmla="*/ 2674409 w 5112000"/>
              <a:gd name="connsiteY7" fmla="*/ 0 h 5115107"/>
              <a:gd name="connsiteX8" fmla="*/ 2955375 w 5112000"/>
              <a:gd name="connsiteY8" fmla="*/ 0 h 5115107"/>
              <a:gd name="connsiteX9" fmla="*/ 3213877 w 5112000"/>
              <a:gd name="connsiteY9" fmla="*/ 0 h 5115107"/>
              <a:gd name="connsiteX10" fmla="*/ 3450850 w 5112000"/>
              <a:gd name="connsiteY10" fmla="*/ 0 h 5115107"/>
              <a:gd name="connsiteX11" fmla="*/ 3667230 w 5112000"/>
              <a:gd name="connsiteY11" fmla="*/ 0 h 5115107"/>
              <a:gd name="connsiteX12" fmla="*/ 3863953 w 5112000"/>
              <a:gd name="connsiteY12" fmla="*/ 0 h 5115107"/>
              <a:gd name="connsiteX13" fmla="*/ 4041956 w 5112000"/>
              <a:gd name="connsiteY13" fmla="*/ 0 h 5115107"/>
              <a:gd name="connsiteX14" fmla="*/ 4202174 w 5112000"/>
              <a:gd name="connsiteY14" fmla="*/ 0 h 5115107"/>
              <a:gd name="connsiteX15" fmla="*/ 4345543 w 5112000"/>
              <a:gd name="connsiteY15" fmla="*/ 0 h 5115107"/>
              <a:gd name="connsiteX16" fmla="*/ 4473000 w 5112000"/>
              <a:gd name="connsiteY16" fmla="*/ 0 h 5115107"/>
              <a:gd name="connsiteX17" fmla="*/ 4585480 w 5112000"/>
              <a:gd name="connsiteY17" fmla="*/ 0 h 5115107"/>
              <a:gd name="connsiteX18" fmla="*/ 4683920 w 5112000"/>
              <a:gd name="connsiteY18" fmla="*/ 0 h 5115107"/>
              <a:gd name="connsiteX19" fmla="*/ 4769255 w 5112000"/>
              <a:gd name="connsiteY19" fmla="*/ 0 h 5115107"/>
              <a:gd name="connsiteX20" fmla="*/ 4842422 w 5112000"/>
              <a:gd name="connsiteY20" fmla="*/ 0 h 5115107"/>
              <a:gd name="connsiteX21" fmla="*/ 4904356 w 5112000"/>
              <a:gd name="connsiteY21" fmla="*/ 0 h 5115107"/>
              <a:gd name="connsiteX22" fmla="*/ 4955994 w 5112000"/>
              <a:gd name="connsiteY22" fmla="*/ 0 h 5115107"/>
              <a:gd name="connsiteX23" fmla="*/ 4998272 w 5112000"/>
              <a:gd name="connsiteY23" fmla="*/ 0 h 5115107"/>
              <a:gd name="connsiteX24" fmla="*/ 5032125 w 5112000"/>
              <a:gd name="connsiteY24" fmla="*/ 0 h 5115107"/>
              <a:gd name="connsiteX25" fmla="*/ 5078303 w 5112000"/>
              <a:gd name="connsiteY25" fmla="*/ 0 h 5115107"/>
              <a:gd name="connsiteX26" fmla="*/ 5102016 w 5112000"/>
              <a:gd name="connsiteY26" fmla="*/ 0 h 5115107"/>
              <a:gd name="connsiteX27" fmla="*/ 5110752 w 5112000"/>
              <a:gd name="connsiteY27" fmla="*/ 0 h 5115107"/>
              <a:gd name="connsiteX28" fmla="*/ 5112000 w 5112000"/>
              <a:gd name="connsiteY28" fmla="*/ 0 h 5115107"/>
              <a:gd name="connsiteX29" fmla="*/ 5112000 w 5112000"/>
              <a:gd name="connsiteY29" fmla="*/ 402943 h 5115107"/>
              <a:gd name="connsiteX30" fmla="*/ 5112000 w 5112000"/>
              <a:gd name="connsiteY30" fmla="*/ 780710 h 5115107"/>
              <a:gd name="connsiteX31" fmla="*/ 5112000 w 5112000"/>
              <a:gd name="connsiteY31" fmla="*/ 1134114 h 5115107"/>
              <a:gd name="connsiteX32" fmla="*/ 5112000 w 5112000"/>
              <a:gd name="connsiteY32" fmla="*/ 1463966 h 5115107"/>
              <a:gd name="connsiteX33" fmla="*/ 5112000 w 5112000"/>
              <a:gd name="connsiteY33" fmla="*/ 1771080 h 5115107"/>
              <a:gd name="connsiteX34" fmla="*/ 5112000 w 5112000"/>
              <a:gd name="connsiteY34" fmla="*/ 2056266 h 5115107"/>
              <a:gd name="connsiteX35" fmla="*/ 5112000 w 5112000"/>
              <a:gd name="connsiteY35" fmla="*/ 2320338 h 5115107"/>
              <a:gd name="connsiteX36" fmla="*/ 5112000 w 5112000"/>
              <a:gd name="connsiteY36" fmla="*/ 2564106 h 5115107"/>
              <a:gd name="connsiteX37" fmla="*/ 5112000 w 5112000"/>
              <a:gd name="connsiteY37" fmla="*/ 2788385 h 5115107"/>
              <a:gd name="connsiteX38" fmla="*/ 5112000 w 5112000"/>
              <a:gd name="connsiteY38" fmla="*/ 2993984 h 5115107"/>
              <a:gd name="connsiteX39" fmla="*/ 5112000 w 5112000"/>
              <a:gd name="connsiteY39" fmla="*/ 3181717 h 5115107"/>
              <a:gd name="connsiteX40" fmla="*/ 5112000 w 5112000"/>
              <a:gd name="connsiteY40" fmla="*/ 3352396 h 5115107"/>
              <a:gd name="connsiteX41" fmla="*/ 5112000 w 5112000"/>
              <a:gd name="connsiteY41" fmla="*/ 3506832 h 5115107"/>
              <a:gd name="connsiteX42" fmla="*/ 5112000 w 5112000"/>
              <a:gd name="connsiteY42" fmla="*/ 3645839 h 5115107"/>
              <a:gd name="connsiteX43" fmla="*/ 5112000 w 5112000"/>
              <a:gd name="connsiteY43" fmla="*/ 3770227 h 5115107"/>
              <a:gd name="connsiteX44" fmla="*/ 5112000 w 5112000"/>
              <a:gd name="connsiteY44" fmla="*/ 3880810 h 5115107"/>
              <a:gd name="connsiteX45" fmla="*/ 5112000 w 5112000"/>
              <a:gd name="connsiteY45" fmla="*/ 3978398 h 5115107"/>
              <a:gd name="connsiteX46" fmla="*/ 5112000 w 5112000"/>
              <a:gd name="connsiteY46" fmla="*/ 4063806 h 5115107"/>
              <a:gd name="connsiteX47" fmla="*/ 5112000 w 5112000"/>
              <a:gd name="connsiteY47" fmla="*/ 4137843 h 5115107"/>
              <a:gd name="connsiteX48" fmla="*/ 5112000 w 5112000"/>
              <a:gd name="connsiteY48" fmla="*/ 4201323 h 5115107"/>
              <a:gd name="connsiteX49" fmla="*/ 5112000 w 5112000"/>
              <a:gd name="connsiteY49" fmla="*/ 4255058 h 5115107"/>
              <a:gd name="connsiteX50" fmla="*/ 5112000 w 5112000"/>
              <a:gd name="connsiteY50" fmla="*/ 4299859 h 5115107"/>
              <a:gd name="connsiteX51" fmla="*/ 5112000 w 5112000"/>
              <a:gd name="connsiteY51" fmla="*/ 4336540 h 5115107"/>
              <a:gd name="connsiteX52" fmla="*/ 5112000 w 5112000"/>
              <a:gd name="connsiteY52" fmla="*/ 4365911 h 5115107"/>
              <a:gd name="connsiteX53" fmla="*/ 5112000 w 5112000"/>
              <a:gd name="connsiteY53" fmla="*/ 4405975 h 5115107"/>
              <a:gd name="connsiteX54" fmla="*/ 5112000 w 5112000"/>
              <a:gd name="connsiteY54" fmla="*/ 4426549 h 5115107"/>
              <a:gd name="connsiteX55" fmla="*/ 5112000 w 5112000"/>
              <a:gd name="connsiteY55" fmla="*/ 4434128 h 5115107"/>
              <a:gd name="connsiteX56" fmla="*/ 5112000 w 5112000"/>
              <a:gd name="connsiteY56" fmla="*/ 4435211 h 5115107"/>
              <a:gd name="connsiteX57" fmla="*/ 4432517 w 5112000"/>
              <a:gd name="connsiteY57" fmla="*/ 5115107 h 5115107"/>
              <a:gd name="connsiteX58" fmla="*/ 0 w 5112000"/>
              <a:gd name="connsiteY58" fmla="*/ 5115107 h 511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112000" h="5115107">
                <a:moveTo>
                  <a:pt x="0" y="0"/>
                </a:moveTo>
                <a:lnTo>
                  <a:pt x="464430" y="0"/>
                </a:lnTo>
                <a:lnTo>
                  <a:pt x="899842" y="0"/>
                </a:lnTo>
                <a:lnTo>
                  <a:pt x="1307173" y="0"/>
                </a:lnTo>
                <a:lnTo>
                  <a:pt x="1687360" y="0"/>
                </a:lnTo>
                <a:lnTo>
                  <a:pt x="2041337" y="0"/>
                </a:lnTo>
                <a:lnTo>
                  <a:pt x="2370041" y="0"/>
                </a:lnTo>
                <a:lnTo>
                  <a:pt x="2674409" y="0"/>
                </a:lnTo>
                <a:lnTo>
                  <a:pt x="2955375" y="0"/>
                </a:lnTo>
                <a:lnTo>
                  <a:pt x="3213877" y="0"/>
                </a:lnTo>
                <a:lnTo>
                  <a:pt x="3450850" y="0"/>
                </a:lnTo>
                <a:lnTo>
                  <a:pt x="3667230" y="0"/>
                </a:lnTo>
                <a:lnTo>
                  <a:pt x="3863953" y="0"/>
                </a:lnTo>
                <a:lnTo>
                  <a:pt x="4041956" y="0"/>
                </a:lnTo>
                <a:lnTo>
                  <a:pt x="4202174" y="0"/>
                </a:lnTo>
                <a:lnTo>
                  <a:pt x="4345543" y="0"/>
                </a:lnTo>
                <a:lnTo>
                  <a:pt x="4473000" y="0"/>
                </a:lnTo>
                <a:lnTo>
                  <a:pt x="4585480" y="0"/>
                </a:lnTo>
                <a:lnTo>
                  <a:pt x="4683920" y="0"/>
                </a:lnTo>
                <a:lnTo>
                  <a:pt x="4769255" y="0"/>
                </a:lnTo>
                <a:lnTo>
                  <a:pt x="4842422" y="0"/>
                </a:lnTo>
                <a:lnTo>
                  <a:pt x="4904356" y="0"/>
                </a:lnTo>
                <a:lnTo>
                  <a:pt x="4955994" y="0"/>
                </a:lnTo>
                <a:lnTo>
                  <a:pt x="4998272" y="0"/>
                </a:lnTo>
                <a:lnTo>
                  <a:pt x="5032125" y="0"/>
                </a:lnTo>
                <a:lnTo>
                  <a:pt x="5078303" y="0"/>
                </a:lnTo>
                <a:lnTo>
                  <a:pt x="5102016" y="0"/>
                </a:lnTo>
                <a:lnTo>
                  <a:pt x="5110752" y="0"/>
                </a:lnTo>
                <a:lnTo>
                  <a:pt x="5112000" y="0"/>
                </a:lnTo>
                <a:lnTo>
                  <a:pt x="5112000" y="402943"/>
                </a:lnTo>
                <a:lnTo>
                  <a:pt x="5112000" y="780710"/>
                </a:lnTo>
                <a:lnTo>
                  <a:pt x="5112000" y="1134114"/>
                </a:lnTo>
                <a:lnTo>
                  <a:pt x="5112000" y="1463966"/>
                </a:lnTo>
                <a:lnTo>
                  <a:pt x="5112000" y="1771080"/>
                </a:lnTo>
                <a:lnTo>
                  <a:pt x="5112000" y="2056266"/>
                </a:lnTo>
                <a:lnTo>
                  <a:pt x="5112000" y="2320338"/>
                </a:lnTo>
                <a:lnTo>
                  <a:pt x="5112000" y="2564106"/>
                </a:lnTo>
                <a:lnTo>
                  <a:pt x="5112000" y="2788385"/>
                </a:lnTo>
                <a:lnTo>
                  <a:pt x="5112000" y="2993984"/>
                </a:lnTo>
                <a:lnTo>
                  <a:pt x="5112000" y="3181717"/>
                </a:lnTo>
                <a:lnTo>
                  <a:pt x="5112000" y="3352396"/>
                </a:lnTo>
                <a:lnTo>
                  <a:pt x="5112000" y="3506832"/>
                </a:lnTo>
                <a:lnTo>
                  <a:pt x="5112000" y="3645839"/>
                </a:lnTo>
                <a:lnTo>
                  <a:pt x="5112000" y="3770227"/>
                </a:lnTo>
                <a:lnTo>
                  <a:pt x="5112000" y="3880810"/>
                </a:lnTo>
                <a:lnTo>
                  <a:pt x="5112000" y="3978398"/>
                </a:lnTo>
                <a:lnTo>
                  <a:pt x="5112000" y="4063806"/>
                </a:lnTo>
                <a:lnTo>
                  <a:pt x="5112000" y="4137843"/>
                </a:lnTo>
                <a:lnTo>
                  <a:pt x="5112000" y="4201323"/>
                </a:lnTo>
                <a:lnTo>
                  <a:pt x="5112000" y="4255058"/>
                </a:lnTo>
                <a:lnTo>
                  <a:pt x="5112000" y="4299859"/>
                </a:lnTo>
                <a:lnTo>
                  <a:pt x="5112000" y="4336540"/>
                </a:lnTo>
                <a:lnTo>
                  <a:pt x="5112000" y="4365911"/>
                </a:lnTo>
                <a:lnTo>
                  <a:pt x="5112000" y="4405975"/>
                </a:lnTo>
                <a:lnTo>
                  <a:pt x="5112000" y="4426549"/>
                </a:lnTo>
                <a:lnTo>
                  <a:pt x="5112000" y="4434128"/>
                </a:lnTo>
                <a:lnTo>
                  <a:pt x="5112000" y="4435211"/>
                </a:lnTo>
                <a:cubicBezTo>
                  <a:pt x="4848462" y="4698909"/>
                  <a:pt x="4699230" y="4848232"/>
                  <a:pt x="4432517" y="5115107"/>
                </a:cubicBezTo>
                <a:cubicBezTo>
                  <a:pt x="0" y="5115107"/>
                  <a:pt x="0" y="5115107"/>
                  <a:pt x="0" y="51151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216000" tIns="180000" rIns="216000" bIns="2520000" anchor="t" anchorCtr="0">
            <a:noAutofit/>
          </a:bodyPr>
          <a:lstStyle>
            <a:lvl1pPr algn="l">
              <a:lnSpc>
                <a:spcPct val="101000"/>
              </a:lnSpc>
              <a:defRPr sz="18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”Indsæt citat”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535450" y="4337264"/>
            <a:ext cx="3780000" cy="835761"/>
          </a:xfrm>
        </p:spPr>
        <p:txBody>
          <a:bodyPr lIns="216000" rIns="612000"/>
          <a:lstStyle>
            <a:lvl1pPr marL="0" indent="0">
              <a:lnSpc>
                <a:spcPct val="95000"/>
              </a:lnSpc>
              <a:spcAft>
                <a:spcPts val="500"/>
              </a:spcAft>
              <a:buFontTx/>
              <a:buNone/>
              <a:defRPr sz="1800">
                <a:solidFill>
                  <a:schemeClr val="bg2"/>
                </a:solidFill>
              </a:defRPr>
            </a:lvl1pPr>
            <a:lvl2pPr marL="216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2pPr>
            <a:lvl3pPr marL="432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3pPr>
            <a:lvl4pPr marL="648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4pPr>
            <a:lvl5pPr marL="864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dirty="0"/>
              <a:t>Indsæt navn og titel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208800" y="4204800"/>
            <a:ext cx="2448000" cy="2448000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dirty="0"/>
              <a:t>Klik på denne pladsholder og indsæt ikon via Skyfish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billede/</a:t>
            </a:r>
            <a:r>
              <a:rPr lang="da-DK" sz="1200" dirty="0" err="1"/>
              <a:t>graﬁk</a:t>
            </a:r>
            <a:r>
              <a:rPr lang="da-DK" sz="1200" dirty="0"/>
              <a:t> udskiftes. Tekstboksen kan ﬂyttes rund ift. billedet, vælg boksen</a:t>
            </a:r>
            <a:r>
              <a:rPr lang="da-DK" sz="1200" baseline="0" dirty="0"/>
              <a:t> og al teksten i boksen</a:t>
            </a:r>
            <a:r>
              <a:rPr lang="da-DK" sz="1200" dirty="0"/>
              <a:t>. Farven på tekst og tekstboks kan ændres til hvid/rød/grå.</a:t>
            </a:r>
          </a:p>
        </p:txBody>
      </p:sp>
      <p:sp>
        <p:nvSpPr>
          <p:cNvPr id="13" name="Slide Number Placeholder 5" hidden="1"/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" b="1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4C8C45C-947F-4981-8B3F-4F32E973C901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14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0" y="70644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7" name="Date Placeholder 11" hidden="1"/>
          <p:cNvSpPr>
            <a:spLocks noGrp="1"/>
          </p:cNvSpPr>
          <p:nvPr>
            <p:ph type="dt" sz="half" idx="10"/>
          </p:nvPr>
        </p:nvSpPr>
        <p:spPr>
          <a:xfrm>
            <a:off x="0" y="6984000"/>
            <a:ext cx="0" cy="0"/>
          </a:xfrm>
        </p:spPr>
        <p:txBody>
          <a:bodyPr/>
          <a:lstStyle/>
          <a:p>
            <a:fld id="{D9FE36D3-6D8A-41B0-8F1B-2F75587B4040}" type="datetime2">
              <a:rPr lang="da-DK" smtClean="0"/>
              <a:t>mandag den 4. december 17</a:t>
            </a:fld>
            <a:endParaRPr lang="da-DK" dirty="0"/>
          </a:p>
        </p:txBody>
      </p:sp>
      <p:sp>
        <p:nvSpPr>
          <p:cNvPr id="18" name="Placeholder logo"/>
          <p:cNvSpPr>
            <a:spLocks noGrp="1"/>
          </p:cNvSpPr>
          <p:nvPr>
            <p:ph type="body" sz="quarter" idx="19" hasCustomPrompt="1"/>
          </p:nvPr>
        </p:nvSpPr>
        <p:spPr>
          <a:xfrm>
            <a:off x="10809164" y="398179"/>
            <a:ext cx="1051200" cy="148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da-DK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1765941" y="-300028"/>
            <a:ext cx="160500" cy="160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1" name="Rectangle 20"/>
          <p:cNvSpPr/>
          <p:nvPr userDrawn="1"/>
        </p:nvSpPr>
        <p:spPr>
          <a:xfrm>
            <a:off x="11964594" y="-300028"/>
            <a:ext cx="160500" cy="16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2" name="Rectangle 21"/>
          <p:cNvSpPr/>
          <p:nvPr userDrawn="1"/>
        </p:nvSpPr>
        <p:spPr>
          <a:xfrm>
            <a:off x="12163247" y="-300028"/>
            <a:ext cx="160500" cy="160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14335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36D3-6D8A-41B0-8F1B-2F75587B4040}" type="datetime2">
              <a:rPr lang="da-DK" smtClean="0"/>
              <a:t>mandag den 4. december 17</a:t>
            </a:fld>
            <a:endParaRPr lang="en-GB" dirty="0"/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3" name="Text Placeholder 12"/>
          <p:cNvSpPr>
            <a:spLocks noGrp="1" noChangeAspect="1"/>
          </p:cNvSpPr>
          <p:nvPr>
            <p:ph type="body" sz="quarter" idx="13"/>
          </p:nvPr>
        </p:nvSpPr>
        <p:spPr>
          <a:xfrm>
            <a:off x="778302" y="2291246"/>
            <a:ext cx="1692000" cy="1692000"/>
          </a:xfrm>
          <a:prstGeom prst="ellipse">
            <a:avLst/>
          </a:prstGeom>
          <a:solidFill>
            <a:schemeClr val="accent6"/>
          </a:solidFill>
        </p:spPr>
        <p:txBody>
          <a:bodyPr anchor="ctr" anchorCtr="0"/>
          <a:lstStyle>
            <a:lvl1pPr marL="0" indent="0" algn="ctr">
              <a:buNone/>
              <a:defRPr sz="2000" b="1">
                <a:solidFill>
                  <a:schemeClr val="bg2"/>
                </a:solidFill>
              </a:defRPr>
            </a:lvl1pPr>
            <a:lvl2pPr marL="216000" indent="0">
              <a:buNone/>
              <a:defRPr sz="1200"/>
            </a:lvl2pPr>
            <a:lvl3pPr marL="432000" indent="0">
              <a:buNone/>
              <a:defRPr sz="1200"/>
            </a:lvl3pPr>
            <a:lvl4pPr marL="6480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4" name="Text Placeholder 12"/>
          <p:cNvSpPr>
            <a:spLocks noGrp="1" noChangeAspect="1"/>
          </p:cNvSpPr>
          <p:nvPr>
            <p:ph type="body" sz="quarter" idx="14"/>
          </p:nvPr>
        </p:nvSpPr>
        <p:spPr>
          <a:xfrm>
            <a:off x="1433151" y="4172818"/>
            <a:ext cx="2052000" cy="2052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bg2"/>
                </a:solidFill>
              </a:defRPr>
            </a:lvl1pPr>
            <a:lvl2pPr marL="216000" indent="0">
              <a:buNone/>
              <a:defRPr sz="1200"/>
            </a:lvl2pPr>
            <a:lvl3pPr marL="432000" indent="0">
              <a:buNone/>
              <a:defRPr sz="1200"/>
            </a:lvl3pPr>
            <a:lvl4pPr marL="6480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5" name="Text Placeholder 12"/>
          <p:cNvSpPr>
            <a:spLocks noGrp="1" noChangeAspect="1"/>
          </p:cNvSpPr>
          <p:nvPr>
            <p:ph type="body" sz="quarter" idx="15"/>
          </p:nvPr>
        </p:nvSpPr>
        <p:spPr>
          <a:xfrm>
            <a:off x="4019590" y="2242546"/>
            <a:ext cx="792000" cy="792000"/>
          </a:xfrm>
          <a:prstGeom prst="ellipse">
            <a:avLst/>
          </a:prstGeom>
          <a:solidFill>
            <a:schemeClr val="accent5"/>
          </a:solidFill>
        </p:spPr>
        <p:txBody>
          <a:bodyPr anchor="ctr" anchorCtr="0"/>
          <a:lstStyle>
            <a:lvl1pPr marL="0" indent="0" algn="ctr">
              <a:buNone/>
              <a:defRPr sz="1000" b="1">
                <a:solidFill>
                  <a:schemeClr val="bg2"/>
                </a:solidFill>
              </a:defRPr>
            </a:lvl1pPr>
            <a:lvl2pPr marL="216000" indent="0">
              <a:buNone/>
              <a:defRPr sz="1200"/>
            </a:lvl2pPr>
            <a:lvl3pPr marL="432000" indent="0">
              <a:buNone/>
              <a:defRPr sz="1200"/>
            </a:lvl3pPr>
            <a:lvl4pPr marL="6480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6" name="Text Placeholder 12"/>
          <p:cNvSpPr>
            <a:spLocks noGrp="1" noChangeAspect="1"/>
          </p:cNvSpPr>
          <p:nvPr>
            <p:ph type="body" sz="quarter" idx="16"/>
          </p:nvPr>
        </p:nvSpPr>
        <p:spPr>
          <a:xfrm>
            <a:off x="8016602" y="2556892"/>
            <a:ext cx="864000" cy="864000"/>
          </a:xfrm>
          <a:prstGeom prst="ellipse">
            <a:avLst/>
          </a:prstGeom>
          <a:solidFill>
            <a:schemeClr val="accent6"/>
          </a:solidFill>
        </p:spPr>
        <p:txBody>
          <a:bodyPr anchor="ctr" anchorCtr="0"/>
          <a:lstStyle>
            <a:lvl1pPr marL="0" indent="0" algn="ctr">
              <a:buNone/>
              <a:defRPr sz="1000" b="1">
                <a:solidFill>
                  <a:schemeClr val="bg2"/>
                </a:solidFill>
              </a:defRPr>
            </a:lvl1pPr>
            <a:lvl2pPr marL="216000" indent="0">
              <a:buNone/>
              <a:defRPr sz="1200"/>
            </a:lvl2pPr>
            <a:lvl3pPr marL="432000" indent="0">
              <a:buNone/>
              <a:defRPr sz="1200"/>
            </a:lvl3pPr>
            <a:lvl4pPr marL="6480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7" name="Text Placeholder 12"/>
          <p:cNvSpPr>
            <a:spLocks noGrp="1" noChangeAspect="1"/>
          </p:cNvSpPr>
          <p:nvPr>
            <p:ph type="body" sz="quarter" idx="17"/>
          </p:nvPr>
        </p:nvSpPr>
        <p:spPr>
          <a:xfrm>
            <a:off x="3191930" y="3201621"/>
            <a:ext cx="1008000" cy="1008000"/>
          </a:xfrm>
          <a:prstGeom prst="ellipse">
            <a:avLst/>
          </a:prstGeom>
          <a:solidFill>
            <a:schemeClr val="accent4"/>
          </a:soli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bg2"/>
                </a:solidFill>
              </a:defRPr>
            </a:lvl1pPr>
            <a:lvl2pPr marL="216000" indent="0">
              <a:buNone/>
              <a:defRPr sz="1200"/>
            </a:lvl2pPr>
            <a:lvl3pPr marL="432000" indent="0">
              <a:buNone/>
              <a:defRPr sz="1200"/>
            </a:lvl3pPr>
            <a:lvl4pPr marL="6480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8" name="Text Placeholder 12"/>
          <p:cNvSpPr>
            <a:spLocks noGrp="1" noChangeAspect="1"/>
          </p:cNvSpPr>
          <p:nvPr>
            <p:ph type="body" sz="quarter" idx="18"/>
          </p:nvPr>
        </p:nvSpPr>
        <p:spPr>
          <a:xfrm>
            <a:off x="3868437" y="4717664"/>
            <a:ext cx="1368000" cy="13680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chemeClr val="bg2"/>
                </a:solidFill>
              </a:defRPr>
            </a:lvl1pPr>
            <a:lvl2pPr marL="216000" indent="0">
              <a:buNone/>
              <a:defRPr sz="1200"/>
            </a:lvl2pPr>
            <a:lvl3pPr marL="432000" indent="0">
              <a:buNone/>
              <a:defRPr sz="1200"/>
            </a:lvl3pPr>
            <a:lvl4pPr marL="6480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9" name="Text Placeholder 12"/>
          <p:cNvSpPr>
            <a:spLocks noGrp="1" noChangeAspect="1"/>
          </p:cNvSpPr>
          <p:nvPr>
            <p:ph type="body" sz="quarter" idx="19"/>
          </p:nvPr>
        </p:nvSpPr>
        <p:spPr>
          <a:xfrm>
            <a:off x="7322277" y="4956214"/>
            <a:ext cx="1224000" cy="1224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400" b="1">
                <a:solidFill>
                  <a:schemeClr val="bg2"/>
                </a:solidFill>
              </a:defRPr>
            </a:lvl1pPr>
            <a:lvl2pPr marL="216000" indent="0">
              <a:buNone/>
              <a:defRPr sz="1200"/>
            </a:lvl2pPr>
            <a:lvl3pPr marL="432000" indent="0">
              <a:buNone/>
              <a:defRPr sz="1200"/>
            </a:lvl3pPr>
            <a:lvl4pPr marL="6480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0" name="Text Placeholder 12"/>
          <p:cNvSpPr>
            <a:spLocks noGrp="1" noChangeAspect="1"/>
          </p:cNvSpPr>
          <p:nvPr>
            <p:ph type="body" sz="quarter" idx="20"/>
          </p:nvPr>
        </p:nvSpPr>
        <p:spPr>
          <a:xfrm>
            <a:off x="8948274" y="4637060"/>
            <a:ext cx="1440000" cy="1440000"/>
          </a:xfrm>
          <a:prstGeom prst="ellipse">
            <a:avLst/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chemeClr val="bg2"/>
                </a:solidFill>
              </a:defRPr>
            </a:lvl1pPr>
            <a:lvl2pPr marL="216000" indent="0">
              <a:buNone/>
              <a:defRPr sz="1200"/>
            </a:lvl2pPr>
            <a:lvl3pPr marL="432000" indent="0">
              <a:buNone/>
              <a:defRPr sz="1200"/>
            </a:lvl3pPr>
            <a:lvl4pPr marL="6480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1" name="Text Placeholder 12"/>
          <p:cNvSpPr>
            <a:spLocks noGrp="1" noChangeAspect="1"/>
          </p:cNvSpPr>
          <p:nvPr>
            <p:ph type="body" sz="quarter" idx="21"/>
          </p:nvPr>
        </p:nvSpPr>
        <p:spPr>
          <a:xfrm>
            <a:off x="4921558" y="2424588"/>
            <a:ext cx="2808000" cy="2808000"/>
          </a:xfrm>
          <a:prstGeom prst="ellipse">
            <a:avLst/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216000" indent="0">
              <a:buNone/>
              <a:defRPr sz="1200"/>
            </a:lvl2pPr>
            <a:lvl3pPr marL="432000" indent="0">
              <a:buNone/>
              <a:defRPr sz="1200"/>
            </a:lvl3pPr>
            <a:lvl4pPr marL="6480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2" name="Text Placeholder 12"/>
          <p:cNvSpPr>
            <a:spLocks noGrp="1" noChangeAspect="1"/>
          </p:cNvSpPr>
          <p:nvPr>
            <p:ph type="body" sz="quarter" idx="22"/>
          </p:nvPr>
        </p:nvSpPr>
        <p:spPr>
          <a:xfrm>
            <a:off x="9248544" y="2288628"/>
            <a:ext cx="2124000" cy="2124000"/>
          </a:xfrm>
          <a:prstGeom prst="ellipse">
            <a:avLst/>
          </a:prstGeom>
          <a:solidFill>
            <a:schemeClr val="accent5"/>
          </a:solidFill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bg2"/>
                </a:solidFill>
              </a:defRPr>
            </a:lvl1pPr>
            <a:lvl2pPr marL="216000" indent="0">
              <a:buNone/>
              <a:defRPr sz="1200"/>
            </a:lvl2pPr>
            <a:lvl3pPr marL="432000" indent="0">
              <a:buNone/>
              <a:defRPr sz="1200"/>
            </a:lvl3pPr>
            <a:lvl4pPr marL="6480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333517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36D3-6D8A-41B0-8F1B-2F75587B4040}" type="datetime2">
              <a:rPr lang="da-DK" smtClean="0"/>
              <a:t>mandag den 4. december 17</a:t>
            </a:fld>
            <a:endParaRPr lang="en-GB" dirty="0"/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36D3-6D8A-41B0-8F1B-2F75587B4040}" type="datetime2">
              <a:rPr lang="da-DK" smtClean="0"/>
              <a:t>mandag den 4. december 17</a:t>
            </a:fld>
            <a:endParaRPr lang="en-GB" dirty="0"/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(B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878" y="624469"/>
            <a:ext cx="7227922" cy="1973766"/>
          </a:xfrm>
        </p:spPr>
        <p:txBody>
          <a:bodyPr anchor="b"/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999" y="2810109"/>
            <a:ext cx="7228801" cy="1092819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5510785"/>
            <a:ext cx="4563482" cy="391432"/>
          </a:xfrm>
        </p:spPr>
        <p:txBody>
          <a:bodyPr anchor="b" anchorCtr="0"/>
          <a:lstStyle>
            <a:lvl1pPr marL="0" indent="0">
              <a:lnSpc>
                <a:spcPct val="104000"/>
              </a:lnSpc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Indsæt navn og efternavn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6862642" y="4204800"/>
            <a:ext cx="1116000" cy="1116000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dirty="0"/>
              <a:t>Klik på denne pladsholder og indsæt ikon via Skyfish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8199472" y="2872800"/>
            <a:ext cx="2448000" cy="2448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a-DK" dirty="0"/>
              <a:t>Klik på denne pladsholder og indsæt ikon via Skyfish</a:t>
            </a:r>
          </a:p>
        </p:txBody>
      </p:sp>
      <p:sp>
        <p:nvSpPr>
          <p:cNvPr id="24" name="Bogstav S"/>
          <p:cNvSpPr/>
          <p:nvPr userDrawn="1"/>
        </p:nvSpPr>
        <p:spPr>
          <a:xfrm>
            <a:off x="5532784" y="5539239"/>
            <a:ext cx="2448000" cy="1327939"/>
          </a:xfrm>
          <a:custGeom>
            <a:avLst/>
            <a:gdLst>
              <a:gd name="connsiteX0" fmla="*/ 327035 w 2448000"/>
              <a:gd name="connsiteY0" fmla="*/ 0 h 1327939"/>
              <a:gd name="connsiteX1" fmla="*/ 331178 w 2448000"/>
              <a:gd name="connsiteY1" fmla="*/ 0 h 1327939"/>
              <a:gd name="connsiteX2" fmla="*/ 360175 w 2448000"/>
              <a:gd name="connsiteY2" fmla="*/ 0 h 1327939"/>
              <a:gd name="connsiteX3" fmla="*/ 391762 w 2448000"/>
              <a:gd name="connsiteY3" fmla="*/ 0 h 1327939"/>
              <a:gd name="connsiteX4" fmla="*/ 438883 w 2448000"/>
              <a:gd name="connsiteY4" fmla="*/ 0 h 1327939"/>
              <a:gd name="connsiteX5" fmla="*/ 504645 w 2448000"/>
              <a:gd name="connsiteY5" fmla="*/ 0 h 1327939"/>
              <a:gd name="connsiteX6" fmla="*/ 592156 w 2448000"/>
              <a:gd name="connsiteY6" fmla="*/ 0 h 1327939"/>
              <a:gd name="connsiteX7" fmla="*/ 704521 w 2448000"/>
              <a:gd name="connsiteY7" fmla="*/ 0 h 1327939"/>
              <a:gd name="connsiteX8" fmla="*/ 844849 w 2448000"/>
              <a:gd name="connsiteY8" fmla="*/ 0 h 1327939"/>
              <a:gd name="connsiteX9" fmla="*/ 1016245 w 2448000"/>
              <a:gd name="connsiteY9" fmla="*/ 0 h 1327939"/>
              <a:gd name="connsiteX10" fmla="*/ 1221817 w 2448000"/>
              <a:gd name="connsiteY10" fmla="*/ 0 h 1327939"/>
              <a:gd name="connsiteX11" fmla="*/ 1464672 w 2448000"/>
              <a:gd name="connsiteY11" fmla="*/ 0 h 1327939"/>
              <a:gd name="connsiteX12" fmla="*/ 1747916 w 2448000"/>
              <a:gd name="connsiteY12" fmla="*/ 0 h 1327939"/>
              <a:gd name="connsiteX13" fmla="*/ 2074656 w 2448000"/>
              <a:gd name="connsiteY13" fmla="*/ 0 h 1327939"/>
              <a:gd name="connsiteX14" fmla="*/ 2448000 w 2448000"/>
              <a:gd name="connsiteY14" fmla="*/ 0 h 1327939"/>
              <a:gd name="connsiteX15" fmla="*/ 2448000 w 2448000"/>
              <a:gd name="connsiteY15" fmla="*/ 1203 h 1327939"/>
              <a:gd name="connsiteX16" fmla="*/ 2448000 w 2448000"/>
              <a:gd name="connsiteY16" fmla="*/ 9626 h 1327939"/>
              <a:gd name="connsiteX17" fmla="*/ 2448000 w 2448000"/>
              <a:gd name="connsiteY17" fmla="*/ 32489 h 1327939"/>
              <a:gd name="connsiteX18" fmla="*/ 2448000 w 2448000"/>
              <a:gd name="connsiteY18" fmla="*/ 77011 h 1327939"/>
              <a:gd name="connsiteX19" fmla="*/ 2448000 w 2448000"/>
              <a:gd name="connsiteY19" fmla="*/ 109650 h 1327939"/>
              <a:gd name="connsiteX20" fmla="*/ 2448000 w 2448000"/>
              <a:gd name="connsiteY20" fmla="*/ 150412 h 1327939"/>
              <a:gd name="connsiteX21" fmla="*/ 2448000 w 2448000"/>
              <a:gd name="connsiteY21" fmla="*/ 200198 h 1327939"/>
              <a:gd name="connsiteX22" fmla="*/ 2448000 w 2448000"/>
              <a:gd name="connsiteY22" fmla="*/ 259912 h 1327939"/>
              <a:gd name="connsiteX23" fmla="*/ 2448000 w 2448000"/>
              <a:gd name="connsiteY23" fmla="*/ 330455 h 1327939"/>
              <a:gd name="connsiteX24" fmla="*/ 2448000 w 2448000"/>
              <a:gd name="connsiteY24" fmla="*/ 412730 h 1327939"/>
              <a:gd name="connsiteX25" fmla="*/ 2448000 w 2448000"/>
              <a:gd name="connsiteY25" fmla="*/ 507640 h 1327939"/>
              <a:gd name="connsiteX26" fmla="*/ 2448000 w 2448000"/>
              <a:gd name="connsiteY26" fmla="*/ 616087 h 1327939"/>
              <a:gd name="connsiteX27" fmla="*/ 898553 w 2448000"/>
              <a:gd name="connsiteY27" fmla="*/ 616087 h 1327939"/>
              <a:gd name="connsiteX28" fmla="*/ 898553 w 2448000"/>
              <a:gd name="connsiteY28" fmla="*/ 922535 h 1327939"/>
              <a:gd name="connsiteX29" fmla="*/ 2120965 w 2448000"/>
              <a:gd name="connsiteY29" fmla="*/ 922535 h 1327939"/>
              <a:gd name="connsiteX30" fmla="*/ 2448000 w 2448000"/>
              <a:gd name="connsiteY30" fmla="*/ 1251327 h 1327939"/>
              <a:gd name="connsiteX31" fmla="*/ 2448000 w 2448000"/>
              <a:gd name="connsiteY31" fmla="*/ 1252524 h 1327939"/>
              <a:gd name="connsiteX32" fmla="*/ 2448000 w 2448000"/>
              <a:gd name="connsiteY32" fmla="*/ 1260904 h 1327939"/>
              <a:gd name="connsiteX33" fmla="*/ 2448000 w 2448000"/>
              <a:gd name="connsiteY33" fmla="*/ 1283648 h 1327939"/>
              <a:gd name="connsiteX34" fmla="*/ 2448000 w 2448000"/>
              <a:gd name="connsiteY34" fmla="*/ 1327939 h 1327939"/>
              <a:gd name="connsiteX35" fmla="*/ 117479 w 2448000"/>
              <a:gd name="connsiteY35" fmla="*/ 1327939 h 1327939"/>
              <a:gd name="connsiteX36" fmla="*/ 0 w 2448000"/>
              <a:gd name="connsiteY36" fmla="*/ 1209829 h 1327939"/>
              <a:gd name="connsiteX37" fmla="*/ 0 w 2448000"/>
              <a:gd name="connsiteY37" fmla="*/ 1208108 h 1327939"/>
              <a:gd name="connsiteX38" fmla="*/ 0 w 2448000"/>
              <a:gd name="connsiteY38" fmla="*/ 1196063 h 1327939"/>
              <a:gd name="connsiteX39" fmla="*/ 0 w 2448000"/>
              <a:gd name="connsiteY39" fmla="*/ 1182942 h 1327939"/>
              <a:gd name="connsiteX40" fmla="*/ 0 w 2448000"/>
              <a:gd name="connsiteY40" fmla="*/ 1163368 h 1327939"/>
              <a:gd name="connsiteX41" fmla="*/ 0 w 2448000"/>
              <a:gd name="connsiteY41" fmla="*/ 1136051 h 1327939"/>
              <a:gd name="connsiteX42" fmla="*/ 0 w 2448000"/>
              <a:gd name="connsiteY42" fmla="*/ 1099699 h 1327939"/>
              <a:gd name="connsiteX43" fmla="*/ 0 w 2448000"/>
              <a:gd name="connsiteY43" fmla="*/ 1053023 h 1327939"/>
              <a:gd name="connsiteX44" fmla="*/ 0 w 2448000"/>
              <a:gd name="connsiteY44" fmla="*/ 994732 h 1327939"/>
              <a:gd name="connsiteX45" fmla="*/ 0 w 2448000"/>
              <a:gd name="connsiteY45" fmla="*/ 923535 h 1327939"/>
              <a:gd name="connsiteX46" fmla="*/ 0 w 2448000"/>
              <a:gd name="connsiteY46" fmla="*/ 838142 h 1327939"/>
              <a:gd name="connsiteX47" fmla="*/ 0 w 2448000"/>
              <a:gd name="connsiteY47" fmla="*/ 737261 h 1327939"/>
              <a:gd name="connsiteX48" fmla="*/ 0 w 2448000"/>
              <a:gd name="connsiteY48" fmla="*/ 619604 h 1327939"/>
              <a:gd name="connsiteX49" fmla="*/ 0 w 2448000"/>
              <a:gd name="connsiteY49" fmla="*/ 483877 h 1327939"/>
              <a:gd name="connsiteX50" fmla="*/ 0 w 2448000"/>
              <a:gd name="connsiteY50" fmla="*/ 328793 h 1327939"/>
              <a:gd name="connsiteX51" fmla="*/ 327035 w 2448000"/>
              <a:gd name="connsiteY51" fmla="*/ 0 h 132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448000" h="1327939">
                <a:moveTo>
                  <a:pt x="327035" y="0"/>
                </a:moveTo>
                <a:lnTo>
                  <a:pt x="331178" y="0"/>
                </a:lnTo>
                <a:lnTo>
                  <a:pt x="360175" y="0"/>
                </a:lnTo>
                <a:lnTo>
                  <a:pt x="391762" y="0"/>
                </a:lnTo>
                <a:lnTo>
                  <a:pt x="438883" y="0"/>
                </a:lnTo>
                <a:lnTo>
                  <a:pt x="504645" y="0"/>
                </a:lnTo>
                <a:lnTo>
                  <a:pt x="592156" y="0"/>
                </a:lnTo>
                <a:lnTo>
                  <a:pt x="704521" y="0"/>
                </a:lnTo>
                <a:lnTo>
                  <a:pt x="844849" y="0"/>
                </a:lnTo>
                <a:lnTo>
                  <a:pt x="1016245" y="0"/>
                </a:lnTo>
                <a:lnTo>
                  <a:pt x="1221817" y="0"/>
                </a:lnTo>
                <a:lnTo>
                  <a:pt x="1464672" y="0"/>
                </a:lnTo>
                <a:lnTo>
                  <a:pt x="1747916" y="0"/>
                </a:lnTo>
                <a:lnTo>
                  <a:pt x="2074656" y="0"/>
                </a:lnTo>
                <a:lnTo>
                  <a:pt x="2448000" y="0"/>
                </a:lnTo>
                <a:lnTo>
                  <a:pt x="2448000" y="1203"/>
                </a:lnTo>
                <a:lnTo>
                  <a:pt x="2448000" y="9626"/>
                </a:lnTo>
                <a:lnTo>
                  <a:pt x="2448000" y="32489"/>
                </a:lnTo>
                <a:lnTo>
                  <a:pt x="2448000" y="77011"/>
                </a:lnTo>
                <a:lnTo>
                  <a:pt x="2448000" y="109650"/>
                </a:lnTo>
                <a:lnTo>
                  <a:pt x="2448000" y="150412"/>
                </a:lnTo>
                <a:lnTo>
                  <a:pt x="2448000" y="200198"/>
                </a:lnTo>
                <a:lnTo>
                  <a:pt x="2448000" y="259912"/>
                </a:lnTo>
                <a:lnTo>
                  <a:pt x="2448000" y="330455"/>
                </a:lnTo>
                <a:lnTo>
                  <a:pt x="2448000" y="412730"/>
                </a:lnTo>
                <a:lnTo>
                  <a:pt x="2448000" y="507640"/>
                </a:lnTo>
                <a:lnTo>
                  <a:pt x="2448000" y="616087"/>
                </a:lnTo>
                <a:cubicBezTo>
                  <a:pt x="2448000" y="616087"/>
                  <a:pt x="2448000" y="616087"/>
                  <a:pt x="898553" y="616087"/>
                </a:cubicBezTo>
                <a:cubicBezTo>
                  <a:pt x="898553" y="616087"/>
                  <a:pt x="898553" y="616087"/>
                  <a:pt x="898553" y="922535"/>
                </a:cubicBezTo>
                <a:cubicBezTo>
                  <a:pt x="898553" y="922535"/>
                  <a:pt x="898553" y="922535"/>
                  <a:pt x="2120965" y="922535"/>
                </a:cubicBezTo>
                <a:cubicBezTo>
                  <a:pt x="2251144" y="1050221"/>
                  <a:pt x="2320996" y="1123641"/>
                  <a:pt x="2448000" y="1251327"/>
                </a:cubicBezTo>
                <a:lnTo>
                  <a:pt x="2448000" y="1252524"/>
                </a:lnTo>
                <a:lnTo>
                  <a:pt x="2448000" y="1260904"/>
                </a:lnTo>
                <a:lnTo>
                  <a:pt x="2448000" y="1283648"/>
                </a:lnTo>
                <a:lnTo>
                  <a:pt x="2448000" y="1327939"/>
                </a:lnTo>
                <a:lnTo>
                  <a:pt x="117479" y="1327939"/>
                </a:lnTo>
                <a:cubicBezTo>
                  <a:pt x="82553" y="1292825"/>
                  <a:pt x="44452" y="1254519"/>
                  <a:pt x="0" y="1209829"/>
                </a:cubicBezTo>
                <a:lnTo>
                  <a:pt x="0" y="1208108"/>
                </a:lnTo>
                <a:lnTo>
                  <a:pt x="0" y="1196063"/>
                </a:lnTo>
                <a:lnTo>
                  <a:pt x="0" y="1182942"/>
                </a:lnTo>
                <a:lnTo>
                  <a:pt x="0" y="1163368"/>
                </a:lnTo>
                <a:lnTo>
                  <a:pt x="0" y="1136051"/>
                </a:lnTo>
                <a:lnTo>
                  <a:pt x="0" y="1099699"/>
                </a:lnTo>
                <a:lnTo>
                  <a:pt x="0" y="1053023"/>
                </a:lnTo>
                <a:lnTo>
                  <a:pt x="0" y="994732"/>
                </a:lnTo>
                <a:lnTo>
                  <a:pt x="0" y="923535"/>
                </a:lnTo>
                <a:lnTo>
                  <a:pt x="0" y="838142"/>
                </a:lnTo>
                <a:lnTo>
                  <a:pt x="0" y="737261"/>
                </a:lnTo>
                <a:lnTo>
                  <a:pt x="0" y="619604"/>
                </a:lnTo>
                <a:lnTo>
                  <a:pt x="0" y="483877"/>
                </a:lnTo>
                <a:lnTo>
                  <a:pt x="0" y="328793"/>
                </a:lnTo>
                <a:cubicBezTo>
                  <a:pt x="127004" y="201106"/>
                  <a:pt x="200031" y="127687"/>
                  <a:pt x="3270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0" name="Bogstav O"/>
          <p:cNvSpPr/>
          <p:nvPr userDrawn="1"/>
        </p:nvSpPr>
        <p:spPr>
          <a:xfrm>
            <a:off x="10867499" y="2880000"/>
            <a:ext cx="1324800" cy="2440800"/>
          </a:xfrm>
          <a:custGeom>
            <a:avLst/>
            <a:gdLst>
              <a:gd name="connsiteX0" fmla="*/ 326446 w 1324800"/>
              <a:gd name="connsiteY0" fmla="*/ 0 h 2440800"/>
              <a:gd name="connsiteX1" fmla="*/ 328396 w 1324800"/>
              <a:gd name="connsiteY1" fmla="*/ 0 h 2440800"/>
              <a:gd name="connsiteX2" fmla="*/ 342046 w 1324800"/>
              <a:gd name="connsiteY2" fmla="*/ 0 h 2440800"/>
              <a:gd name="connsiteX3" fmla="*/ 356914 w 1324800"/>
              <a:gd name="connsiteY3" fmla="*/ 0 h 2440800"/>
              <a:gd name="connsiteX4" fmla="*/ 379094 w 1324800"/>
              <a:gd name="connsiteY4" fmla="*/ 0 h 2440800"/>
              <a:gd name="connsiteX5" fmla="*/ 410049 w 1324800"/>
              <a:gd name="connsiteY5" fmla="*/ 0 h 2440800"/>
              <a:gd name="connsiteX6" fmla="*/ 451241 w 1324800"/>
              <a:gd name="connsiteY6" fmla="*/ 0 h 2440800"/>
              <a:gd name="connsiteX7" fmla="*/ 504132 w 1324800"/>
              <a:gd name="connsiteY7" fmla="*/ 0 h 2440800"/>
              <a:gd name="connsiteX8" fmla="*/ 570185 w 1324800"/>
              <a:gd name="connsiteY8" fmla="*/ 0 h 2440800"/>
              <a:gd name="connsiteX9" fmla="*/ 650863 w 1324800"/>
              <a:gd name="connsiteY9" fmla="*/ 0 h 2440800"/>
              <a:gd name="connsiteX10" fmla="*/ 747627 w 1324800"/>
              <a:gd name="connsiteY10" fmla="*/ 0 h 2440800"/>
              <a:gd name="connsiteX11" fmla="*/ 861940 w 1324800"/>
              <a:gd name="connsiteY11" fmla="*/ 0 h 2440800"/>
              <a:gd name="connsiteX12" fmla="*/ 995265 w 1324800"/>
              <a:gd name="connsiteY12" fmla="*/ 0 h 2440800"/>
              <a:gd name="connsiteX13" fmla="*/ 1149064 w 1324800"/>
              <a:gd name="connsiteY13" fmla="*/ 0 h 2440800"/>
              <a:gd name="connsiteX14" fmla="*/ 1324800 w 1324800"/>
              <a:gd name="connsiteY14" fmla="*/ 0 h 2440800"/>
              <a:gd name="connsiteX15" fmla="*/ 1324800 w 1324800"/>
              <a:gd name="connsiteY15" fmla="*/ 1192 h 2440800"/>
              <a:gd name="connsiteX16" fmla="*/ 1324800 w 1324800"/>
              <a:gd name="connsiteY16" fmla="*/ 9536 h 2440800"/>
              <a:gd name="connsiteX17" fmla="*/ 1324800 w 1324800"/>
              <a:gd name="connsiteY17" fmla="*/ 32183 h 2440800"/>
              <a:gd name="connsiteX18" fmla="*/ 1324800 w 1324800"/>
              <a:gd name="connsiteY18" fmla="*/ 76286 h 2440800"/>
              <a:gd name="connsiteX19" fmla="*/ 1324800 w 1324800"/>
              <a:gd name="connsiteY19" fmla="*/ 148996 h 2440800"/>
              <a:gd name="connsiteX20" fmla="*/ 1324800 w 1324800"/>
              <a:gd name="connsiteY20" fmla="*/ 257466 h 2440800"/>
              <a:gd name="connsiteX21" fmla="*/ 1324800 w 1324800"/>
              <a:gd name="connsiteY21" fmla="*/ 408846 h 2440800"/>
              <a:gd name="connsiteX22" fmla="*/ 1324800 w 1324800"/>
              <a:gd name="connsiteY22" fmla="*/ 502862 h 2440800"/>
              <a:gd name="connsiteX23" fmla="*/ 1324800 w 1324800"/>
              <a:gd name="connsiteY23" fmla="*/ 610288 h 2440800"/>
              <a:gd name="connsiteX24" fmla="*/ 896934 w 1324800"/>
              <a:gd name="connsiteY24" fmla="*/ 610288 h 2440800"/>
              <a:gd name="connsiteX25" fmla="*/ 896934 w 1324800"/>
              <a:gd name="connsiteY25" fmla="*/ 1830865 h 2440800"/>
              <a:gd name="connsiteX26" fmla="*/ 1324800 w 1324800"/>
              <a:gd name="connsiteY26" fmla="*/ 1830865 h 2440800"/>
              <a:gd name="connsiteX27" fmla="*/ 1324800 w 1324800"/>
              <a:gd name="connsiteY27" fmla="*/ 2440800 h 2440800"/>
              <a:gd name="connsiteX28" fmla="*/ 326100 w 1324800"/>
              <a:gd name="connsiteY28" fmla="*/ 2440800 h 2440800"/>
              <a:gd name="connsiteX29" fmla="*/ 240229 w 1324800"/>
              <a:gd name="connsiteY29" fmla="*/ 2353355 h 2440800"/>
              <a:gd name="connsiteX30" fmla="*/ 0 w 1324800"/>
              <a:gd name="connsiteY30" fmla="*/ 2115455 h 2440800"/>
              <a:gd name="connsiteX31" fmla="*/ 0 w 1324800"/>
              <a:gd name="connsiteY31" fmla="*/ 2111960 h 2440800"/>
              <a:gd name="connsiteX32" fmla="*/ 0 w 1324800"/>
              <a:gd name="connsiteY32" fmla="*/ 2087490 h 2440800"/>
              <a:gd name="connsiteX33" fmla="*/ 0 w 1324800"/>
              <a:gd name="connsiteY33" fmla="*/ 2060836 h 2440800"/>
              <a:gd name="connsiteX34" fmla="*/ 0 w 1324800"/>
              <a:gd name="connsiteY34" fmla="*/ 2021074 h 2440800"/>
              <a:gd name="connsiteX35" fmla="*/ 0 w 1324800"/>
              <a:gd name="connsiteY35" fmla="*/ 1965581 h 2440800"/>
              <a:gd name="connsiteX36" fmla="*/ 0 w 1324800"/>
              <a:gd name="connsiteY36" fmla="*/ 1891736 h 2440800"/>
              <a:gd name="connsiteX37" fmla="*/ 0 w 1324800"/>
              <a:gd name="connsiteY37" fmla="*/ 1796917 h 2440800"/>
              <a:gd name="connsiteX38" fmla="*/ 0 w 1324800"/>
              <a:gd name="connsiteY38" fmla="*/ 1678503 h 2440800"/>
              <a:gd name="connsiteX39" fmla="*/ 0 w 1324800"/>
              <a:gd name="connsiteY39" fmla="*/ 1533872 h 2440800"/>
              <a:gd name="connsiteX40" fmla="*/ 0 w 1324800"/>
              <a:gd name="connsiteY40" fmla="*/ 1360402 h 2440800"/>
              <a:gd name="connsiteX41" fmla="*/ 0 w 1324800"/>
              <a:gd name="connsiteY41" fmla="*/ 1155471 h 2440800"/>
              <a:gd name="connsiteX42" fmla="*/ 0 w 1324800"/>
              <a:gd name="connsiteY42" fmla="*/ 916458 h 2440800"/>
              <a:gd name="connsiteX43" fmla="*/ 0 w 1324800"/>
              <a:gd name="connsiteY43" fmla="*/ 640741 h 2440800"/>
              <a:gd name="connsiteX44" fmla="*/ 0 w 1324800"/>
              <a:gd name="connsiteY44" fmla="*/ 325698 h 2440800"/>
              <a:gd name="connsiteX45" fmla="*/ 326446 w 1324800"/>
              <a:gd name="connsiteY45" fmla="*/ 0 h 244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324800" h="2440800">
                <a:moveTo>
                  <a:pt x="326446" y="0"/>
                </a:moveTo>
                <a:lnTo>
                  <a:pt x="328396" y="0"/>
                </a:lnTo>
                <a:lnTo>
                  <a:pt x="342046" y="0"/>
                </a:lnTo>
                <a:lnTo>
                  <a:pt x="356914" y="0"/>
                </a:lnTo>
                <a:lnTo>
                  <a:pt x="379094" y="0"/>
                </a:lnTo>
                <a:lnTo>
                  <a:pt x="410049" y="0"/>
                </a:lnTo>
                <a:lnTo>
                  <a:pt x="451241" y="0"/>
                </a:lnTo>
                <a:lnTo>
                  <a:pt x="504132" y="0"/>
                </a:lnTo>
                <a:lnTo>
                  <a:pt x="570185" y="0"/>
                </a:lnTo>
                <a:lnTo>
                  <a:pt x="650863" y="0"/>
                </a:lnTo>
                <a:lnTo>
                  <a:pt x="747627" y="0"/>
                </a:lnTo>
                <a:lnTo>
                  <a:pt x="861940" y="0"/>
                </a:lnTo>
                <a:lnTo>
                  <a:pt x="995265" y="0"/>
                </a:lnTo>
                <a:lnTo>
                  <a:pt x="1149064" y="0"/>
                </a:lnTo>
                <a:lnTo>
                  <a:pt x="1324800" y="0"/>
                </a:lnTo>
                <a:lnTo>
                  <a:pt x="1324800" y="1192"/>
                </a:lnTo>
                <a:lnTo>
                  <a:pt x="1324800" y="9536"/>
                </a:lnTo>
                <a:lnTo>
                  <a:pt x="1324800" y="32183"/>
                </a:lnTo>
                <a:lnTo>
                  <a:pt x="1324800" y="76286"/>
                </a:lnTo>
                <a:lnTo>
                  <a:pt x="1324800" y="148996"/>
                </a:lnTo>
                <a:lnTo>
                  <a:pt x="1324800" y="257466"/>
                </a:lnTo>
                <a:lnTo>
                  <a:pt x="1324800" y="408846"/>
                </a:lnTo>
                <a:lnTo>
                  <a:pt x="1324800" y="502862"/>
                </a:lnTo>
                <a:lnTo>
                  <a:pt x="1324800" y="610288"/>
                </a:lnTo>
                <a:cubicBezTo>
                  <a:pt x="1324800" y="610288"/>
                  <a:pt x="1324800" y="610288"/>
                  <a:pt x="896934" y="610288"/>
                </a:cubicBezTo>
                <a:cubicBezTo>
                  <a:pt x="896934" y="610288"/>
                  <a:pt x="896934" y="610288"/>
                  <a:pt x="896934" y="1830865"/>
                </a:cubicBezTo>
                <a:cubicBezTo>
                  <a:pt x="896934" y="1830865"/>
                  <a:pt x="896934" y="1830865"/>
                  <a:pt x="1324800" y="1830865"/>
                </a:cubicBezTo>
                <a:lnTo>
                  <a:pt x="1324800" y="2440800"/>
                </a:lnTo>
                <a:lnTo>
                  <a:pt x="326100" y="2440800"/>
                </a:lnTo>
                <a:lnTo>
                  <a:pt x="240229" y="2353355"/>
                </a:lnTo>
                <a:cubicBezTo>
                  <a:pt x="161044" y="2273166"/>
                  <a:pt x="97459" y="2210319"/>
                  <a:pt x="0" y="2115455"/>
                </a:cubicBezTo>
                <a:lnTo>
                  <a:pt x="0" y="2111960"/>
                </a:lnTo>
                <a:lnTo>
                  <a:pt x="0" y="2087490"/>
                </a:lnTo>
                <a:lnTo>
                  <a:pt x="0" y="2060836"/>
                </a:lnTo>
                <a:lnTo>
                  <a:pt x="0" y="2021074"/>
                </a:lnTo>
                <a:lnTo>
                  <a:pt x="0" y="1965581"/>
                </a:lnTo>
                <a:lnTo>
                  <a:pt x="0" y="1891736"/>
                </a:lnTo>
                <a:lnTo>
                  <a:pt x="0" y="1796917"/>
                </a:lnTo>
                <a:lnTo>
                  <a:pt x="0" y="1678503"/>
                </a:lnTo>
                <a:lnTo>
                  <a:pt x="0" y="1533872"/>
                </a:lnTo>
                <a:lnTo>
                  <a:pt x="0" y="1360402"/>
                </a:lnTo>
                <a:lnTo>
                  <a:pt x="0" y="1155471"/>
                </a:lnTo>
                <a:lnTo>
                  <a:pt x="0" y="916458"/>
                </a:lnTo>
                <a:lnTo>
                  <a:pt x="0" y="640741"/>
                </a:lnTo>
                <a:lnTo>
                  <a:pt x="0" y="325698"/>
                </a:lnTo>
                <a:cubicBezTo>
                  <a:pt x="129945" y="199213"/>
                  <a:pt x="199671" y="129647"/>
                  <a:pt x="326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755649" y="5963881"/>
            <a:ext cx="4564800" cy="1800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fld id="{A564B39A-844A-43C5-9F2D-26F589F9F649}" type="datetime2">
              <a:rPr lang="da-DK" smtClean="0"/>
              <a:pPr/>
              <a:t>mandag den 4. december 17</a:t>
            </a:fld>
            <a:endParaRPr lang="da-DK" dirty="0"/>
          </a:p>
        </p:txBody>
      </p:sp>
      <p:sp>
        <p:nvSpPr>
          <p:cNvPr id="15" name="Slide Number Placeholder 5" hidden="1"/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" b="1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0" y="70644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graﬁkken udskiftes. </a:t>
            </a:r>
          </a:p>
        </p:txBody>
      </p:sp>
      <p:pic>
        <p:nvPicPr>
          <p:cNvPr id="25" name="Logo nav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164" y="398179"/>
            <a:ext cx="1051200" cy="14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3922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487">
          <p15:clr>
            <a:srgbClr val="000000"/>
          </p15:clr>
        </p15:guide>
        <p15:guide id="2" orient="horz" pos="1809">
          <p15:clr>
            <a:srgbClr val="00000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1539875" y="539750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1539879" y="1833789"/>
            <a:ext cx="2280360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10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 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5561942" y="1833789"/>
            <a:ext cx="2160798" cy="25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9290830" y="1815926"/>
            <a:ext cx="2358243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1 Forøg forminds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0676" y="2877130"/>
            <a:ext cx="549328" cy="285228"/>
          </a:xfrm>
          <a:prstGeom prst="rect">
            <a:avLst/>
          </a:prstGeom>
        </p:spPr>
      </p:pic>
      <p:pic>
        <p:nvPicPr>
          <p:cNvPr id="20" name="2 Ny slide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3714595" y="3538594"/>
            <a:ext cx="363713" cy="647461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3730060" y="4208198"/>
            <a:ext cx="593368" cy="192211"/>
          </a:xfrm>
          <a:prstGeom prst="rect">
            <a:avLst/>
          </a:prstGeom>
        </p:spPr>
      </p:pic>
      <p:pic>
        <p:nvPicPr>
          <p:cNvPr id="24" name="4 Nulstil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02763" y="5318642"/>
            <a:ext cx="547241" cy="197798"/>
          </a:xfrm>
          <a:prstGeom prst="rect">
            <a:avLst/>
          </a:prstGeom>
        </p:spPr>
      </p:pic>
      <p:pic>
        <p:nvPicPr>
          <p:cNvPr id="5" name="5 Indsæt billed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89164" y="2075087"/>
            <a:ext cx="262151" cy="256054"/>
          </a:xfrm>
          <a:prstGeom prst="rect">
            <a:avLst/>
          </a:prstGeom>
        </p:spPr>
      </p:pic>
      <p:pic>
        <p:nvPicPr>
          <p:cNvPr id="23" name="6 Beskær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69796" y="2748409"/>
            <a:ext cx="337400" cy="321707"/>
          </a:xfrm>
          <a:prstGeom prst="rect">
            <a:avLst/>
          </a:prstGeom>
        </p:spPr>
      </p:pic>
      <p:pic>
        <p:nvPicPr>
          <p:cNvPr id="2" name="7 Skalér billede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447501" y="3242399"/>
            <a:ext cx="35969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5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, billede, rø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bg1">
              <a:lumMod val="85000"/>
            </a:schemeClr>
          </a:solidFill>
        </p:spPr>
        <p:txBody>
          <a:bodyPr lIns="144000" tIns="0" bIns="180000" anchor="b" anchorCtr="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denne pladsholder og indsæt billede via Skyfish</a:t>
            </a:r>
          </a:p>
        </p:txBody>
      </p:sp>
      <p:sp>
        <p:nvSpPr>
          <p:cNvPr id="19" name="Titel 1"/>
          <p:cNvSpPr>
            <a:spLocks noGrp="1"/>
          </p:cNvSpPr>
          <p:nvPr>
            <p:ph type="ctrTitle"/>
          </p:nvPr>
        </p:nvSpPr>
        <p:spPr>
          <a:xfrm>
            <a:off x="1539875" y="235732"/>
            <a:ext cx="5112000" cy="5115107"/>
          </a:xfrm>
          <a:custGeom>
            <a:avLst/>
            <a:gdLst>
              <a:gd name="connsiteX0" fmla="*/ 0 w 5112000"/>
              <a:gd name="connsiteY0" fmla="*/ 0 h 5115107"/>
              <a:gd name="connsiteX1" fmla="*/ 464430 w 5112000"/>
              <a:gd name="connsiteY1" fmla="*/ 0 h 5115107"/>
              <a:gd name="connsiteX2" fmla="*/ 899842 w 5112000"/>
              <a:gd name="connsiteY2" fmla="*/ 0 h 5115107"/>
              <a:gd name="connsiteX3" fmla="*/ 1307173 w 5112000"/>
              <a:gd name="connsiteY3" fmla="*/ 0 h 5115107"/>
              <a:gd name="connsiteX4" fmla="*/ 1687360 w 5112000"/>
              <a:gd name="connsiteY4" fmla="*/ 0 h 5115107"/>
              <a:gd name="connsiteX5" fmla="*/ 2041337 w 5112000"/>
              <a:gd name="connsiteY5" fmla="*/ 0 h 5115107"/>
              <a:gd name="connsiteX6" fmla="*/ 2370041 w 5112000"/>
              <a:gd name="connsiteY6" fmla="*/ 0 h 5115107"/>
              <a:gd name="connsiteX7" fmla="*/ 2674409 w 5112000"/>
              <a:gd name="connsiteY7" fmla="*/ 0 h 5115107"/>
              <a:gd name="connsiteX8" fmla="*/ 2955375 w 5112000"/>
              <a:gd name="connsiteY8" fmla="*/ 0 h 5115107"/>
              <a:gd name="connsiteX9" fmla="*/ 3213877 w 5112000"/>
              <a:gd name="connsiteY9" fmla="*/ 0 h 5115107"/>
              <a:gd name="connsiteX10" fmla="*/ 3450850 w 5112000"/>
              <a:gd name="connsiteY10" fmla="*/ 0 h 5115107"/>
              <a:gd name="connsiteX11" fmla="*/ 3667230 w 5112000"/>
              <a:gd name="connsiteY11" fmla="*/ 0 h 5115107"/>
              <a:gd name="connsiteX12" fmla="*/ 3863953 w 5112000"/>
              <a:gd name="connsiteY12" fmla="*/ 0 h 5115107"/>
              <a:gd name="connsiteX13" fmla="*/ 4041956 w 5112000"/>
              <a:gd name="connsiteY13" fmla="*/ 0 h 5115107"/>
              <a:gd name="connsiteX14" fmla="*/ 4202174 w 5112000"/>
              <a:gd name="connsiteY14" fmla="*/ 0 h 5115107"/>
              <a:gd name="connsiteX15" fmla="*/ 4345543 w 5112000"/>
              <a:gd name="connsiteY15" fmla="*/ 0 h 5115107"/>
              <a:gd name="connsiteX16" fmla="*/ 4473000 w 5112000"/>
              <a:gd name="connsiteY16" fmla="*/ 0 h 5115107"/>
              <a:gd name="connsiteX17" fmla="*/ 4585480 w 5112000"/>
              <a:gd name="connsiteY17" fmla="*/ 0 h 5115107"/>
              <a:gd name="connsiteX18" fmla="*/ 4683920 w 5112000"/>
              <a:gd name="connsiteY18" fmla="*/ 0 h 5115107"/>
              <a:gd name="connsiteX19" fmla="*/ 4769255 w 5112000"/>
              <a:gd name="connsiteY19" fmla="*/ 0 h 5115107"/>
              <a:gd name="connsiteX20" fmla="*/ 4842422 w 5112000"/>
              <a:gd name="connsiteY20" fmla="*/ 0 h 5115107"/>
              <a:gd name="connsiteX21" fmla="*/ 4904356 w 5112000"/>
              <a:gd name="connsiteY21" fmla="*/ 0 h 5115107"/>
              <a:gd name="connsiteX22" fmla="*/ 4955994 w 5112000"/>
              <a:gd name="connsiteY22" fmla="*/ 0 h 5115107"/>
              <a:gd name="connsiteX23" fmla="*/ 4998272 w 5112000"/>
              <a:gd name="connsiteY23" fmla="*/ 0 h 5115107"/>
              <a:gd name="connsiteX24" fmla="*/ 5032125 w 5112000"/>
              <a:gd name="connsiteY24" fmla="*/ 0 h 5115107"/>
              <a:gd name="connsiteX25" fmla="*/ 5078303 w 5112000"/>
              <a:gd name="connsiteY25" fmla="*/ 0 h 5115107"/>
              <a:gd name="connsiteX26" fmla="*/ 5102016 w 5112000"/>
              <a:gd name="connsiteY26" fmla="*/ 0 h 5115107"/>
              <a:gd name="connsiteX27" fmla="*/ 5110752 w 5112000"/>
              <a:gd name="connsiteY27" fmla="*/ 0 h 5115107"/>
              <a:gd name="connsiteX28" fmla="*/ 5112000 w 5112000"/>
              <a:gd name="connsiteY28" fmla="*/ 0 h 5115107"/>
              <a:gd name="connsiteX29" fmla="*/ 5112000 w 5112000"/>
              <a:gd name="connsiteY29" fmla="*/ 402943 h 5115107"/>
              <a:gd name="connsiteX30" fmla="*/ 5112000 w 5112000"/>
              <a:gd name="connsiteY30" fmla="*/ 780710 h 5115107"/>
              <a:gd name="connsiteX31" fmla="*/ 5112000 w 5112000"/>
              <a:gd name="connsiteY31" fmla="*/ 1134114 h 5115107"/>
              <a:gd name="connsiteX32" fmla="*/ 5112000 w 5112000"/>
              <a:gd name="connsiteY32" fmla="*/ 1463966 h 5115107"/>
              <a:gd name="connsiteX33" fmla="*/ 5112000 w 5112000"/>
              <a:gd name="connsiteY33" fmla="*/ 1771080 h 5115107"/>
              <a:gd name="connsiteX34" fmla="*/ 5112000 w 5112000"/>
              <a:gd name="connsiteY34" fmla="*/ 2056266 h 5115107"/>
              <a:gd name="connsiteX35" fmla="*/ 5112000 w 5112000"/>
              <a:gd name="connsiteY35" fmla="*/ 2320338 h 5115107"/>
              <a:gd name="connsiteX36" fmla="*/ 5112000 w 5112000"/>
              <a:gd name="connsiteY36" fmla="*/ 2564106 h 5115107"/>
              <a:gd name="connsiteX37" fmla="*/ 5112000 w 5112000"/>
              <a:gd name="connsiteY37" fmla="*/ 2788385 h 5115107"/>
              <a:gd name="connsiteX38" fmla="*/ 5112000 w 5112000"/>
              <a:gd name="connsiteY38" fmla="*/ 2993984 h 5115107"/>
              <a:gd name="connsiteX39" fmla="*/ 5112000 w 5112000"/>
              <a:gd name="connsiteY39" fmla="*/ 3181717 h 5115107"/>
              <a:gd name="connsiteX40" fmla="*/ 5112000 w 5112000"/>
              <a:gd name="connsiteY40" fmla="*/ 3352396 h 5115107"/>
              <a:gd name="connsiteX41" fmla="*/ 5112000 w 5112000"/>
              <a:gd name="connsiteY41" fmla="*/ 3506832 h 5115107"/>
              <a:gd name="connsiteX42" fmla="*/ 5112000 w 5112000"/>
              <a:gd name="connsiteY42" fmla="*/ 3645839 h 5115107"/>
              <a:gd name="connsiteX43" fmla="*/ 5112000 w 5112000"/>
              <a:gd name="connsiteY43" fmla="*/ 3770227 h 5115107"/>
              <a:gd name="connsiteX44" fmla="*/ 5112000 w 5112000"/>
              <a:gd name="connsiteY44" fmla="*/ 3880810 h 5115107"/>
              <a:gd name="connsiteX45" fmla="*/ 5112000 w 5112000"/>
              <a:gd name="connsiteY45" fmla="*/ 3978398 h 5115107"/>
              <a:gd name="connsiteX46" fmla="*/ 5112000 w 5112000"/>
              <a:gd name="connsiteY46" fmla="*/ 4063806 h 5115107"/>
              <a:gd name="connsiteX47" fmla="*/ 5112000 w 5112000"/>
              <a:gd name="connsiteY47" fmla="*/ 4137843 h 5115107"/>
              <a:gd name="connsiteX48" fmla="*/ 5112000 w 5112000"/>
              <a:gd name="connsiteY48" fmla="*/ 4201323 h 5115107"/>
              <a:gd name="connsiteX49" fmla="*/ 5112000 w 5112000"/>
              <a:gd name="connsiteY49" fmla="*/ 4255058 h 5115107"/>
              <a:gd name="connsiteX50" fmla="*/ 5112000 w 5112000"/>
              <a:gd name="connsiteY50" fmla="*/ 4299859 h 5115107"/>
              <a:gd name="connsiteX51" fmla="*/ 5112000 w 5112000"/>
              <a:gd name="connsiteY51" fmla="*/ 4336540 h 5115107"/>
              <a:gd name="connsiteX52" fmla="*/ 5112000 w 5112000"/>
              <a:gd name="connsiteY52" fmla="*/ 4365911 h 5115107"/>
              <a:gd name="connsiteX53" fmla="*/ 5112000 w 5112000"/>
              <a:gd name="connsiteY53" fmla="*/ 4405975 h 5115107"/>
              <a:gd name="connsiteX54" fmla="*/ 5112000 w 5112000"/>
              <a:gd name="connsiteY54" fmla="*/ 4426549 h 5115107"/>
              <a:gd name="connsiteX55" fmla="*/ 5112000 w 5112000"/>
              <a:gd name="connsiteY55" fmla="*/ 4434128 h 5115107"/>
              <a:gd name="connsiteX56" fmla="*/ 5112000 w 5112000"/>
              <a:gd name="connsiteY56" fmla="*/ 4435211 h 5115107"/>
              <a:gd name="connsiteX57" fmla="*/ 4432517 w 5112000"/>
              <a:gd name="connsiteY57" fmla="*/ 5115107 h 5115107"/>
              <a:gd name="connsiteX58" fmla="*/ 0 w 5112000"/>
              <a:gd name="connsiteY58" fmla="*/ 5115107 h 511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112000" h="5115107">
                <a:moveTo>
                  <a:pt x="0" y="0"/>
                </a:moveTo>
                <a:lnTo>
                  <a:pt x="464430" y="0"/>
                </a:lnTo>
                <a:lnTo>
                  <a:pt x="899842" y="0"/>
                </a:lnTo>
                <a:lnTo>
                  <a:pt x="1307173" y="0"/>
                </a:lnTo>
                <a:lnTo>
                  <a:pt x="1687360" y="0"/>
                </a:lnTo>
                <a:lnTo>
                  <a:pt x="2041337" y="0"/>
                </a:lnTo>
                <a:lnTo>
                  <a:pt x="2370041" y="0"/>
                </a:lnTo>
                <a:lnTo>
                  <a:pt x="2674409" y="0"/>
                </a:lnTo>
                <a:lnTo>
                  <a:pt x="2955375" y="0"/>
                </a:lnTo>
                <a:lnTo>
                  <a:pt x="3213877" y="0"/>
                </a:lnTo>
                <a:lnTo>
                  <a:pt x="3450850" y="0"/>
                </a:lnTo>
                <a:lnTo>
                  <a:pt x="3667230" y="0"/>
                </a:lnTo>
                <a:lnTo>
                  <a:pt x="3863953" y="0"/>
                </a:lnTo>
                <a:lnTo>
                  <a:pt x="4041956" y="0"/>
                </a:lnTo>
                <a:lnTo>
                  <a:pt x="4202174" y="0"/>
                </a:lnTo>
                <a:lnTo>
                  <a:pt x="4345543" y="0"/>
                </a:lnTo>
                <a:lnTo>
                  <a:pt x="4473000" y="0"/>
                </a:lnTo>
                <a:lnTo>
                  <a:pt x="4585480" y="0"/>
                </a:lnTo>
                <a:lnTo>
                  <a:pt x="4683920" y="0"/>
                </a:lnTo>
                <a:lnTo>
                  <a:pt x="4769255" y="0"/>
                </a:lnTo>
                <a:lnTo>
                  <a:pt x="4842422" y="0"/>
                </a:lnTo>
                <a:lnTo>
                  <a:pt x="4904356" y="0"/>
                </a:lnTo>
                <a:lnTo>
                  <a:pt x="4955994" y="0"/>
                </a:lnTo>
                <a:lnTo>
                  <a:pt x="4998272" y="0"/>
                </a:lnTo>
                <a:lnTo>
                  <a:pt x="5032125" y="0"/>
                </a:lnTo>
                <a:lnTo>
                  <a:pt x="5078303" y="0"/>
                </a:lnTo>
                <a:lnTo>
                  <a:pt x="5102016" y="0"/>
                </a:lnTo>
                <a:lnTo>
                  <a:pt x="5110752" y="0"/>
                </a:lnTo>
                <a:lnTo>
                  <a:pt x="5112000" y="0"/>
                </a:lnTo>
                <a:lnTo>
                  <a:pt x="5112000" y="402943"/>
                </a:lnTo>
                <a:lnTo>
                  <a:pt x="5112000" y="780710"/>
                </a:lnTo>
                <a:lnTo>
                  <a:pt x="5112000" y="1134114"/>
                </a:lnTo>
                <a:lnTo>
                  <a:pt x="5112000" y="1463966"/>
                </a:lnTo>
                <a:lnTo>
                  <a:pt x="5112000" y="1771080"/>
                </a:lnTo>
                <a:lnTo>
                  <a:pt x="5112000" y="2056266"/>
                </a:lnTo>
                <a:lnTo>
                  <a:pt x="5112000" y="2320338"/>
                </a:lnTo>
                <a:lnTo>
                  <a:pt x="5112000" y="2564106"/>
                </a:lnTo>
                <a:lnTo>
                  <a:pt x="5112000" y="2788385"/>
                </a:lnTo>
                <a:lnTo>
                  <a:pt x="5112000" y="2993984"/>
                </a:lnTo>
                <a:lnTo>
                  <a:pt x="5112000" y="3181717"/>
                </a:lnTo>
                <a:lnTo>
                  <a:pt x="5112000" y="3352396"/>
                </a:lnTo>
                <a:lnTo>
                  <a:pt x="5112000" y="3506832"/>
                </a:lnTo>
                <a:lnTo>
                  <a:pt x="5112000" y="3645839"/>
                </a:lnTo>
                <a:lnTo>
                  <a:pt x="5112000" y="3770227"/>
                </a:lnTo>
                <a:lnTo>
                  <a:pt x="5112000" y="3880810"/>
                </a:lnTo>
                <a:lnTo>
                  <a:pt x="5112000" y="3978398"/>
                </a:lnTo>
                <a:lnTo>
                  <a:pt x="5112000" y="4063806"/>
                </a:lnTo>
                <a:lnTo>
                  <a:pt x="5112000" y="4137843"/>
                </a:lnTo>
                <a:lnTo>
                  <a:pt x="5112000" y="4201323"/>
                </a:lnTo>
                <a:lnTo>
                  <a:pt x="5112000" y="4255058"/>
                </a:lnTo>
                <a:lnTo>
                  <a:pt x="5112000" y="4299859"/>
                </a:lnTo>
                <a:lnTo>
                  <a:pt x="5112000" y="4336540"/>
                </a:lnTo>
                <a:lnTo>
                  <a:pt x="5112000" y="4365911"/>
                </a:lnTo>
                <a:lnTo>
                  <a:pt x="5112000" y="4405975"/>
                </a:lnTo>
                <a:lnTo>
                  <a:pt x="5112000" y="4426549"/>
                </a:lnTo>
                <a:lnTo>
                  <a:pt x="5112000" y="4434128"/>
                </a:lnTo>
                <a:lnTo>
                  <a:pt x="5112000" y="4435211"/>
                </a:lnTo>
                <a:cubicBezTo>
                  <a:pt x="4848462" y="4698909"/>
                  <a:pt x="4699230" y="4848232"/>
                  <a:pt x="4432517" y="5115107"/>
                </a:cubicBezTo>
                <a:cubicBezTo>
                  <a:pt x="0" y="5115107"/>
                  <a:pt x="0" y="5115107"/>
                  <a:pt x="0" y="5115107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02400" tIns="216000" rIns="302400" bIns="2520000" anchor="t" anchorCtr="0">
            <a:noAutofit/>
          </a:bodyPr>
          <a:lstStyle>
            <a:lvl1pPr algn="l">
              <a:defRPr sz="3400">
                <a:solidFill>
                  <a:schemeClr val="bg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875" y="2433866"/>
            <a:ext cx="5112000" cy="1655762"/>
          </a:xfrm>
        </p:spPr>
        <p:txBody>
          <a:bodyPr lIns="302400" rIns="302400"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bg2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539876" y="4387554"/>
            <a:ext cx="4437178" cy="391432"/>
          </a:xfrm>
        </p:spPr>
        <p:txBody>
          <a:bodyPr lIns="302400" anchor="b" anchorCtr="0"/>
          <a:lstStyle>
            <a:lvl1pPr marL="0" indent="0" rtl="0">
              <a:lnSpc>
                <a:spcPct val="104000"/>
              </a:lnSpc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dirty="0"/>
              <a:t>Indsæt navn og efternavn</a:t>
            </a:r>
          </a:p>
        </p:txBody>
      </p:sp>
      <p:sp>
        <p:nvSpPr>
          <p:cNvPr id="16" name="Placeholder logo"/>
          <p:cNvSpPr>
            <a:spLocks noGrp="1"/>
          </p:cNvSpPr>
          <p:nvPr>
            <p:ph type="body" sz="quarter" idx="19" hasCustomPrompt="1"/>
          </p:nvPr>
        </p:nvSpPr>
        <p:spPr>
          <a:xfrm>
            <a:off x="10809164" y="398179"/>
            <a:ext cx="1051200" cy="148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da-DK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Tekstboksen kan ﬂyttes rundt ift. billedet, vælg boksen</a:t>
            </a:r>
            <a:r>
              <a:rPr lang="da-DK" sz="1200" baseline="0" dirty="0"/>
              <a:t> og al teksten i boksen</a:t>
            </a:r>
            <a:r>
              <a:rPr lang="da-DK" sz="1200" dirty="0"/>
              <a:t>. Farven på tekst og tekstboks kan ændres til hvid/rød/grå.</a:t>
            </a:r>
          </a:p>
        </p:txBody>
      </p:sp>
      <p:sp>
        <p:nvSpPr>
          <p:cNvPr id="12" name="Date_DateCustomA"/>
          <p:cNvSpPr>
            <a:spLocks noGrp="1"/>
          </p:cNvSpPr>
          <p:nvPr>
            <p:ph type="dt" sz="half" idx="10"/>
          </p:nvPr>
        </p:nvSpPr>
        <p:spPr>
          <a:xfrm>
            <a:off x="1539875" y="4840650"/>
            <a:ext cx="4438460" cy="180000"/>
          </a:xfrm>
          <a:prstGeom prst="rect">
            <a:avLst/>
          </a:prstGeom>
        </p:spPr>
        <p:txBody>
          <a:bodyPr lIns="302400"/>
          <a:lstStyle>
            <a:lvl1pPr rtl="0">
              <a:defRPr sz="1600">
                <a:solidFill>
                  <a:schemeClr val="bg2"/>
                </a:solidFill>
              </a:defRPr>
            </a:lvl1pPr>
          </a:lstStyle>
          <a:p>
            <a:fld id="{A564B39A-844A-43C5-9F2D-26F589F9F649}" type="datetime2">
              <a:rPr lang="da-DK" smtClean="0"/>
              <a:pPr/>
              <a:t>mandag den 4. december 17</a:t>
            </a:fld>
            <a:endParaRPr lang="da-DK" dirty="0"/>
          </a:p>
        </p:txBody>
      </p:sp>
      <p:sp>
        <p:nvSpPr>
          <p:cNvPr id="13" name="Slide Number Placeholder 5" hidden="1"/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" b="1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4C8C45C-947F-4981-8B3F-4F32E973C901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14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0" y="70644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9154950" y="-300028"/>
            <a:ext cx="160500" cy="160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0" name="Rectangle 19"/>
          <p:cNvSpPr/>
          <p:nvPr userDrawn="1"/>
        </p:nvSpPr>
        <p:spPr>
          <a:xfrm>
            <a:off x="9353603" y="-300028"/>
            <a:ext cx="160500" cy="16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1" name="Rectangle 20"/>
          <p:cNvSpPr/>
          <p:nvPr userDrawn="1"/>
        </p:nvSpPr>
        <p:spPr>
          <a:xfrm>
            <a:off x="9552256" y="-300028"/>
            <a:ext cx="160500" cy="160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284076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, billede,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bg1">
              <a:lumMod val="85000"/>
            </a:schemeClr>
          </a:solidFill>
        </p:spPr>
        <p:txBody>
          <a:bodyPr lIns="144000" tIns="0" bIns="180000" anchor="b" anchorCtr="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denne pladsholder og indsæt billede via Skyfish</a:t>
            </a:r>
          </a:p>
        </p:txBody>
      </p:sp>
      <p:sp>
        <p:nvSpPr>
          <p:cNvPr id="19" name="Titel 1"/>
          <p:cNvSpPr>
            <a:spLocks noGrp="1"/>
          </p:cNvSpPr>
          <p:nvPr>
            <p:ph type="ctrTitle"/>
          </p:nvPr>
        </p:nvSpPr>
        <p:spPr>
          <a:xfrm>
            <a:off x="1539875" y="235732"/>
            <a:ext cx="5112000" cy="5115107"/>
          </a:xfrm>
          <a:custGeom>
            <a:avLst/>
            <a:gdLst>
              <a:gd name="connsiteX0" fmla="*/ 0 w 5112000"/>
              <a:gd name="connsiteY0" fmla="*/ 0 h 5115107"/>
              <a:gd name="connsiteX1" fmla="*/ 464430 w 5112000"/>
              <a:gd name="connsiteY1" fmla="*/ 0 h 5115107"/>
              <a:gd name="connsiteX2" fmla="*/ 899842 w 5112000"/>
              <a:gd name="connsiteY2" fmla="*/ 0 h 5115107"/>
              <a:gd name="connsiteX3" fmla="*/ 1307173 w 5112000"/>
              <a:gd name="connsiteY3" fmla="*/ 0 h 5115107"/>
              <a:gd name="connsiteX4" fmla="*/ 1687360 w 5112000"/>
              <a:gd name="connsiteY4" fmla="*/ 0 h 5115107"/>
              <a:gd name="connsiteX5" fmla="*/ 2041337 w 5112000"/>
              <a:gd name="connsiteY5" fmla="*/ 0 h 5115107"/>
              <a:gd name="connsiteX6" fmla="*/ 2370041 w 5112000"/>
              <a:gd name="connsiteY6" fmla="*/ 0 h 5115107"/>
              <a:gd name="connsiteX7" fmla="*/ 2674409 w 5112000"/>
              <a:gd name="connsiteY7" fmla="*/ 0 h 5115107"/>
              <a:gd name="connsiteX8" fmla="*/ 2955375 w 5112000"/>
              <a:gd name="connsiteY8" fmla="*/ 0 h 5115107"/>
              <a:gd name="connsiteX9" fmla="*/ 3213877 w 5112000"/>
              <a:gd name="connsiteY9" fmla="*/ 0 h 5115107"/>
              <a:gd name="connsiteX10" fmla="*/ 3450850 w 5112000"/>
              <a:gd name="connsiteY10" fmla="*/ 0 h 5115107"/>
              <a:gd name="connsiteX11" fmla="*/ 3667230 w 5112000"/>
              <a:gd name="connsiteY11" fmla="*/ 0 h 5115107"/>
              <a:gd name="connsiteX12" fmla="*/ 3863953 w 5112000"/>
              <a:gd name="connsiteY12" fmla="*/ 0 h 5115107"/>
              <a:gd name="connsiteX13" fmla="*/ 4041956 w 5112000"/>
              <a:gd name="connsiteY13" fmla="*/ 0 h 5115107"/>
              <a:gd name="connsiteX14" fmla="*/ 4202174 w 5112000"/>
              <a:gd name="connsiteY14" fmla="*/ 0 h 5115107"/>
              <a:gd name="connsiteX15" fmla="*/ 4345543 w 5112000"/>
              <a:gd name="connsiteY15" fmla="*/ 0 h 5115107"/>
              <a:gd name="connsiteX16" fmla="*/ 4473000 w 5112000"/>
              <a:gd name="connsiteY16" fmla="*/ 0 h 5115107"/>
              <a:gd name="connsiteX17" fmla="*/ 4585480 w 5112000"/>
              <a:gd name="connsiteY17" fmla="*/ 0 h 5115107"/>
              <a:gd name="connsiteX18" fmla="*/ 4683920 w 5112000"/>
              <a:gd name="connsiteY18" fmla="*/ 0 h 5115107"/>
              <a:gd name="connsiteX19" fmla="*/ 4769255 w 5112000"/>
              <a:gd name="connsiteY19" fmla="*/ 0 h 5115107"/>
              <a:gd name="connsiteX20" fmla="*/ 4842422 w 5112000"/>
              <a:gd name="connsiteY20" fmla="*/ 0 h 5115107"/>
              <a:gd name="connsiteX21" fmla="*/ 4904356 w 5112000"/>
              <a:gd name="connsiteY21" fmla="*/ 0 h 5115107"/>
              <a:gd name="connsiteX22" fmla="*/ 4955994 w 5112000"/>
              <a:gd name="connsiteY22" fmla="*/ 0 h 5115107"/>
              <a:gd name="connsiteX23" fmla="*/ 4998272 w 5112000"/>
              <a:gd name="connsiteY23" fmla="*/ 0 h 5115107"/>
              <a:gd name="connsiteX24" fmla="*/ 5032125 w 5112000"/>
              <a:gd name="connsiteY24" fmla="*/ 0 h 5115107"/>
              <a:gd name="connsiteX25" fmla="*/ 5078303 w 5112000"/>
              <a:gd name="connsiteY25" fmla="*/ 0 h 5115107"/>
              <a:gd name="connsiteX26" fmla="*/ 5102016 w 5112000"/>
              <a:gd name="connsiteY26" fmla="*/ 0 h 5115107"/>
              <a:gd name="connsiteX27" fmla="*/ 5110752 w 5112000"/>
              <a:gd name="connsiteY27" fmla="*/ 0 h 5115107"/>
              <a:gd name="connsiteX28" fmla="*/ 5112000 w 5112000"/>
              <a:gd name="connsiteY28" fmla="*/ 0 h 5115107"/>
              <a:gd name="connsiteX29" fmla="*/ 5112000 w 5112000"/>
              <a:gd name="connsiteY29" fmla="*/ 402943 h 5115107"/>
              <a:gd name="connsiteX30" fmla="*/ 5112000 w 5112000"/>
              <a:gd name="connsiteY30" fmla="*/ 780710 h 5115107"/>
              <a:gd name="connsiteX31" fmla="*/ 5112000 w 5112000"/>
              <a:gd name="connsiteY31" fmla="*/ 1134114 h 5115107"/>
              <a:gd name="connsiteX32" fmla="*/ 5112000 w 5112000"/>
              <a:gd name="connsiteY32" fmla="*/ 1463966 h 5115107"/>
              <a:gd name="connsiteX33" fmla="*/ 5112000 w 5112000"/>
              <a:gd name="connsiteY33" fmla="*/ 1771080 h 5115107"/>
              <a:gd name="connsiteX34" fmla="*/ 5112000 w 5112000"/>
              <a:gd name="connsiteY34" fmla="*/ 2056266 h 5115107"/>
              <a:gd name="connsiteX35" fmla="*/ 5112000 w 5112000"/>
              <a:gd name="connsiteY35" fmla="*/ 2320338 h 5115107"/>
              <a:gd name="connsiteX36" fmla="*/ 5112000 w 5112000"/>
              <a:gd name="connsiteY36" fmla="*/ 2564106 h 5115107"/>
              <a:gd name="connsiteX37" fmla="*/ 5112000 w 5112000"/>
              <a:gd name="connsiteY37" fmla="*/ 2788385 h 5115107"/>
              <a:gd name="connsiteX38" fmla="*/ 5112000 w 5112000"/>
              <a:gd name="connsiteY38" fmla="*/ 2993984 h 5115107"/>
              <a:gd name="connsiteX39" fmla="*/ 5112000 w 5112000"/>
              <a:gd name="connsiteY39" fmla="*/ 3181717 h 5115107"/>
              <a:gd name="connsiteX40" fmla="*/ 5112000 w 5112000"/>
              <a:gd name="connsiteY40" fmla="*/ 3352396 h 5115107"/>
              <a:gd name="connsiteX41" fmla="*/ 5112000 w 5112000"/>
              <a:gd name="connsiteY41" fmla="*/ 3506832 h 5115107"/>
              <a:gd name="connsiteX42" fmla="*/ 5112000 w 5112000"/>
              <a:gd name="connsiteY42" fmla="*/ 3645839 h 5115107"/>
              <a:gd name="connsiteX43" fmla="*/ 5112000 w 5112000"/>
              <a:gd name="connsiteY43" fmla="*/ 3770227 h 5115107"/>
              <a:gd name="connsiteX44" fmla="*/ 5112000 w 5112000"/>
              <a:gd name="connsiteY44" fmla="*/ 3880810 h 5115107"/>
              <a:gd name="connsiteX45" fmla="*/ 5112000 w 5112000"/>
              <a:gd name="connsiteY45" fmla="*/ 3978398 h 5115107"/>
              <a:gd name="connsiteX46" fmla="*/ 5112000 w 5112000"/>
              <a:gd name="connsiteY46" fmla="*/ 4063806 h 5115107"/>
              <a:gd name="connsiteX47" fmla="*/ 5112000 w 5112000"/>
              <a:gd name="connsiteY47" fmla="*/ 4137843 h 5115107"/>
              <a:gd name="connsiteX48" fmla="*/ 5112000 w 5112000"/>
              <a:gd name="connsiteY48" fmla="*/ 4201323 h 5115107"/>
              <a:gd name="connsiteX49" fmla="*/ 5112000 w 5112000"/>
              <a:gd name="connsiteY49" fmla="*/ 4255058 h 5115107"/>
              <a:gd name="connsiteX50" fmla="*/ 5112000 w 5112000"/>
              <a:gd name="connsiteY50" fmla="*/ 4299859 h 5115107"/>
              <a:gd name="connsiteX51" fmla="*/ 5112000 w 5112000"/>
              <a:gd name="connsiteY51" fmla="*/ 4336540 h 5115107"/>
              <a:gd name="connsiteX52" fmla="*/ 5112000 w 5112000"/>
              <a:gd name="connsiteY52" fmla="*/ 4365911 h 5115107"/>
              <a:gd name="connsiteX53" fmla="*/ 5112000 w 5112000"/>
              <a:gd name="connsiteY53" fmla="*/ 4405975 h 5115107"/>
              <a:gd name="connsiteX54" fmla="*/ 5112000 w 5112000"/>
              <a:gd name="connsiteY54" fmla="*/ 4426549 h 5115107"/>
              <a:gd name="connsiteX55" fmla="*/ 5112000 w 5112000"/>
              <a:gd name="connsiteY55" fmla="*/ 4434128 h 5115107"/>
              <a:gd name="connsiteX56" fmla="*/ 5112000 w 5112000"/>
              <a:gd name="connsiteY56" fmla="*/ 4435211 h 5115107"/>
              <a:gd name="connsiteX57" fmla="*/ 4432517 w 5112000"/>
              <a:gd name="connsiteY57" fmla="*/ 5115107 h 5115107"/>
              <a:gd name="connsiteX58" fmla="*/ 0 w 5112000"/>
              <a:gd name="connsiteY58" fmla="*/ 5115107 h 511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112000" h="5115107">
                <a:moveTo>
                  <a:pt x="0" y="0"/>
                </a:moveTo>
                <a:lnTo>
                  <a:pt x="464430" y="0"/>
                </a:lnTo>
                <a:lnTo>
                  <a:pt x="899842" y="0"/>
                </a:lnTo>
                <a:lnTo>
                  <a:pt x="1307173" y="0"/>
                </a:lnTo>
                <a:lnTo>
                  <a:pt x="1687360" y="0"/>
                </a:lnTo>
                <a:lnTo>
                  <a:pt x="2041337" y="0"/>
                </a:lnTo>
                <a:lnTo>
                  <a:pt x="2370041" y="0"/>
                </a:lnTo>
                <a:lnTo>
                  <a:pt x="2674409" y="0"/>
                </a:lnTo>
                <a:lnTo>
                  <a:pt x="2955375" y="0"/>
                </a:lnTo>
                <a:lnTo>
                  <a:pt x="3213877" y="0"/>
                </a:lnTo>
                <a:lnTo>
                  <a:pt x="3450850" y="0"/>
                </a:lnTo>
                <a:lnTo>
                  <a:pt x="3667230" y="0"/>
                </a:lnTo>
                <a:lnTo>
                  <a:pt x="3863953" y="0"/>
                </a:lnTo>
                <a:lnTo>
                  <a:pt x="4041956" y="0"/>
                </a:lnTo>
                <a:lnTo>
                  <a:pt x="4202174" y="0"/>
                </a:lnTo>
                <a:lnTo>
                  <a:pt x="4345543" y="0"/>
                </a:lnTo>
                <a:lnTo>
                  <a:pt x="4473000" y="0"/>
                </a:lnTo>
                <a:lnTo>
                  <a:pt x="4585480" y="0"/>
                </a:lnTo>
                <a:lnTo>
                  <a:pt x="4683920" y="0"/>
                </a:lnTo>
                <a:lnTo>
                  <a:pt x="4769255" y="0"/>
                </a:lnTo>
                <a:lnTo>
                  <a:pt x="4842422" y="0"/>
                </a:lnTo>
                <a:lnTo>
                  <a:pt x="4904356" y="0"/>
                </a:lnTo>
                <a:lnTo>
                  <a:pt x="4955994" y="0"/>
                </a:lnTo>
                <a:lnTo>
                  <a:pt x="4998272" y="0"/>
                </a:lnTo>
                <a:lnTo>
                  <a:pt x="5032125" y="0"/>
                </a:lnTo>
                <a:lnTo>
                  <a:pt x="5078303" y="0"/>
                </a:lnTo>
                <a:lnTo>
                  <a:pt x="5102016" y="0"/>
                </a:lnTo>
                <a:lnTo>
                  <a:pt x="5110752" y="0"/>
                </a:lnTo>
                <a:lnTo>
                  <a:pt x="5112000" y="0"/>
                </a:lnTo>
                <a:lnTo>
                  <a:pt x="5112000" y="402943"/>
                </a:lnTo>
                <a:lnTo>
                  <a:pt x="5112000" y="780710"/>
                </a:lnTo>
                <a:lnTo>
                  <a:pt x="5112000" y="1134114"/>
                </a:lnTo>
                <a:lnTo>
                  <a:pt x="5112000" y="1463966"/>
                </a:lnTo>
                <a:lnTo>
                  <a:pt x="5112000" y="1771080"/>
                </a:lnTo>
                <a:lnTo>
                  <a:pt x="5112000" y="2056266"/>
                </a:lnTo>
                <a:lnTo>
                  <a:pt x="5112000" y="2320338"/>
                </a:lnTo>
                <a:lnTo>
                  <a:pt x="5112000" y="2564106"/>
                </a:lnTo>
                <a:lnTo>
                  <a:pt x="5112000" y="2788385"/>
                </a:lnTo>
                <a:lnTo>
                  <a:pt x="5112000" y="2993984"/>
                </a:lnTo>
                <a:lnTo>
                  <a:pt x="5112000" y="3181717"/>
                </a:lnTo>
                <a:lnTo>
                  <a:pt x="5112000" y="3352396"/>
                </a:lnTo>
                <a:lnTo>
                  <a:pt x="5112000" y="3506832"/>
                </a:lnTo>
                <a:lnTo>
                  <a:pt x="5112000" y="3645839"/>
                </a:lnTo>
                <a:lnTo>
                  <a:pt x="5112000" y="3770227"/>
                </a:lnTo>
                <a:lnTo>
                  <a:pt x="5112000" y="3880810"/>
                </a:lnTo>
                <a:lnTo>
                  <a:pt x="5112000" y="3978398"/>
                </a:lnTo>
                <a:lnTo>
                  <a:pt x="5112000" y="4063806"/>
                </a:lnTo>
                <a:lnTo>
                  <a:pt x="5112000" y="4137843"/>
                </a:lnTo>
                <a:lnTo>
                  <a:pt x="5112000" y="4201323"/>
                </a:lnTo>
                <a:lnTo>
                  <a:pt x="5112000" y="4255058"/>
                </a:lnTo>
                <a:lnTo>
                  <a:pt x="5112000" y="4299859"/>
                </a:lnTo>
                <a:lnTo>
                  <a:pt x="5112000" y="4336540"/>
                </a:lnTo>
                <a:lnTo>
                  <a:pt x="5112000" y="4365911"/>
                </a:lnTo>
                <a:lnTo>
                  <a:pt x="5112000" y="4405975"/>
                </a:lnTo>
                <a:lnTo>
                  <a:pt x="5112000" y="4426549"/>
                </a:lnTo>
                <a:lnTo>
                  <a:pt x="5112000" y="4434128"/>
                </a:lnTo>
                <a:lnTo>
                  <a:pt x="5112000" y="4435211"/>
                </a:lnTo>
                <a:cubicBezTo>
                  <a:pt x="4848462" y="4698909"/>
                  <a:pt x="4699230" y="4848232"/>
                  <a:pt x="4432517" y="5115107"/>
                </a:cubicBezTo>
                <a:cubicBezTo>
                  <a:pt x="0" y="5115107"/>
                  <a:pt x="0" y="5115107"/>
                  <a:pt x="0" y="5115107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02400" tIns="216000" rIns="302400" bIns="2520000" anchor="t" anchorCtr="0">
            <a:noAutofit/>
          </a:bodyPr>
          <a:lstStyle>
            <a:lvl1pPr algn="l">
              <a:defRPr sz="3400">
                <a:solidFill>
                  <a:schemeClr val="bg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875" y="2433866"/>
            <a:ext cx="5112000" cy="1655762"/>
          </a:xfrm>
        </p:spPr>
        <p:txBody>
          <a:bodyPr lIns="302400" rIns="302400"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bg2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539876" y="4387554"/>
            <a:ext cx="4437178" cy="391432"/>
          </a:xfrm>
        </p:spPr>
        <p:txBody>
          <a:bodyPr lIns="302400" anchor="b" anchorCtr="0"/>
          <a:lstStyle>
            <a:lvl1pPr marL="0" indent="0" rtl="0">
              <a:lnSpc>
                <a:spcPct val="104000"/>
              </a:lnSpc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dirty="0"/>
              <a:t>Indsæt navn og efternavn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Tekstboksen kan ﬂyttes rundt ift. billedet, vælg boksen</a:t>
            </a:r>
            <a:r>
              <a:rPr lang="da-DK" sz="1200" baseline="0" dirty="0"/>
              <a:t> og al teksten i boksen</a:t>
            </a:r>
            <a:r>
              <a:rPr lang="da-DK" sz="1200" dirty="0"/>
              <a:t>. Farven på tekst og tekstboks kan ændres til hvid/rød/grå.</a:t>
            </a:r>
          </a:p>
        </p:txBody>
      </p:sp>
      <p:sp>
        <p:nvSpPr>
          <p:cNvPr id="12" name="Date_DateCustomA"/>
          <p:cNvSpPr>
            <a:spLocks noGrp="1"/>
          </p:cNvSpPr>
          <p:nvPr>
            <p:ph type="dt" sz="half" idx="10"/>
          </p:nvPr>
        </p:nvSpPr>
        <p:spPr>
          <a:xfrm>
            <a:off x="1539875" y="4840650"/>
            <a:ext cx="4438460" cy="180000"/>
          </a:xfrm>
          <a:prstGeom prst="rect">
            <a:avLst/>
          </a:prstGeom>
        </p:spPr>
        <p:txBody>
          <a:bodyPr lIns="302400"/>
          <a:lstStyle>
            <a:lvl1pPr rtl="0">
              <a:defRPr sz="1600">
                <a:solidFill>
                  <a:schemeClr val="bg2"/>
                </a:solidFill>
              </a:defRPr>
            </a:lvl1pPr>
          </a:lstStyle>
          <a:p>
            <a:fld id="{A564B39A-844A-43C5-9F2D-26F589F9F649}" type="datetime2">
              <a:rPr lang="da-DK" smtClean="0"/>
              <a:pPr/>
              <a:t>mandag den 4. december 17</a:t>
            </a:fld>
            <a:endParaRPr lang="da-DK" dirty="0"/>
          </a:p>
        </p:txBody>
      </p:sp>
      <p:sp>
        <p:nvSpPr>
          <p:cNvPr id="13" name="Slide Number Placeholder 5" hidden="1"/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" b="1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4C8C45C-947F-4981-8B3F-4F32E973C901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14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0" y="70644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7" name="Placeholder logo"/>
          <p:cNvSpPr>
            <a:spLocks noGrp="1"/>
          </p:cNvSpPr>
          <p:nvPr>
            <p:ph type="body" sz="quarter" idx="19" hasCustomPrompt="1"/>
          </p:nvPr>
        </p:nvSpPr>
        <p:spPr>
          <a:xfrm>
            <a:off x="10809164" y="398179"/>
            <a:ext cx="1051200" cy="148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da-DK" dirty="0"/>
          </a:p>
        </p:txBody>
      </p:sp>
      <p:sp>
        <p:nvSpPr>
          <p:cNvPr id="2" name="Rectangle 1"/>
          <p:cNvSpPr/>
          <p:nvPr userDrawn="1"/>
        </p:nvSpPr>
        <p:spPr>
          <a:xfrm>
            <a:off x="9154950" y="-300028"/>
            <a:ext cx="160500" cy="160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Rectangle 17"/>
          <p:cNvSpPr/>
          <p:nvPr userDrawn="1"/>
        </p:nvSpPr>
        <p:spPr>
          <a:xfrm>
            <a:off x="9353603" y="-300028"/>
            <a:ext cx="160500" cy="16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0" name="Rectangle 19"/>
          <p:cNvSpPr/>
          <p:nvPr userDrawn="1"/>
        </p:nvSpPr>
        <p:spPr>
          <a:xfrm>
            <a:off x="9552256" y="-300028"/>
            <a:ext cx="160500" cy="160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03727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36D3-6D8A-41B0-8F1B-2F75587B4040}" type="datetime2">
              <a:rPr lang="da-DK" smtClean="0"/>
              <a:t>mandag den 4. december 17</a:t>
            </a:fld>
            <a:endParaRPr lang="da-DK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539875" y="1987550"/>
            <a:ext cx="690563" cy="411321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216000" indent="0">
              <a:buNone/>
              <a:defRPr>
                <a:solidFill>
                  <a:schemeClr val="bg2"/>
                </a:solidFill>
              </a:defRPr>
            </a:lvl2pPr>
            <a:lvl3pPr marL="432000" indent="0">
              <a:buNone/>
              <a:defRPr>
                <a:solidFill>
                  <a:schemeClr val="bg2"/>
                </a:solidFill>
              </a:defRPr>
            </a:lvl3pPr>
            <a:lvl4pPr marL="648000" indent="0">
              <a:buNone/>
              <a:defRPr>
                <a:solidFill>
                  <a:schemeClr val="bg2"/>
                </a:solidFill>
              </a:defRPr>
            </a:lvl4pPr>
            <a:lvl5pPr marL="8640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dirty="0"/>
              <a:t>Indsæt </a:t>
            </a:r>
            <a:r>
              <a:rPr lang="da-DK" dirty="0" err="1"/>
              <a:t>tids-punkt</a:t>
            </a:r>
            <a:r>
              <a:rPr lang="da-DK" dirty="0"/>
              <a:t> som fx 8.00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350197" y="1987550"/>
            <a:ext cx="6965253" cy="411321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216000" indent="0">
              <a:buNone/>
              <a:defRPr>
                <a:solidFill>
                  <a:schemeClr val="bg2"/>
                </a:solidFill>
              </a:defRPr>
            </a:lvl2pPr>
            <a:lvl3pPr marL="432000" indent="0">
              <a:buNone/>
              <a:defRPr>
                <a:solidFill>
                  <a:schemeClr val="bg2"/>
                </a:solidFill>
              </a:defRPr>
            </a:lvl3pPr>
            <a:lvl4pPr marL="648000" indent="0">
              <a:buNone/>
              <a:defRPr>
                <a:solidFill>
                  <a:schemeClr val="bg2"/>
                </a:solidFill>
              </a:defRPr>
            </a:lvl4pPr>
            <a:lvl5pPr marL="8640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dirty="0"/>
              <a:t>Indsæt agenda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baggrundsfarven ændres til rød/grå.</a:t>
            </a:r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164" y="398179"/>
            <a:ext cx="1051199" cy="1485568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4079074" y="-300028"/>
            <a:ext cx="160500" cy="16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9" name="Rectangle 18"/>
          <p:cNvSpPr/>
          <p:nvPr userDrawn="1"/>
        </p:nvSpPr>
        <p:spPr>
          <a:xfrm>
            <a:off x="4277727" y="-300028"/>
            <a:ext cx="160500" cy="160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56876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noProof="0" smtClean="0"/>
              <a:t>Rediger typografien i masterens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73BF-020B-417D-A09B-710E77019837}" type="datetime2">
              <a:rPr lang="da-DK" smtClean="0"/>
              <a:t>mandag den 4. december 17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10864800" y="4204800"/>
            <a:ext cx="1116000" cy="1116000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dirty="0"/>
              <a:t>Klik på denne pladsholder og indsæt ikon via Skyfish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man indsætte graﬁkelementer til højre for teksten. </a:t>
            </a:r>
          </a:p>
        </p:txBody>
      </p:sp>
    </p:spTree>
    <p:extLst>
      <p:ext uri="{BB962C8B-B14F-4D97-AF65-F5344CB8AC3E}">
        <p14:creationId xmlns:p14="http://schemas.microsoft.com/office/powerpoint/2010/main" val="115452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40801" y="1989056"/>
            <a:ext cx="7776000" cy="4112944"/>
          </a:xfrm>
        </p:spPr>
        <p:txBody>
          <a:bodyPr/>
          <a:lstStyle/>
          <a:p>
            <a:pPr lvl="0"/>
            <a:r>
              <a:rPr lang="da-DK" noProof="0" smtClean="0"/>
              <a:t>Rediger typografien i masterens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15" name="Faktaboks 3"/>
          <p:cNvSpPr>
            <a:spLocks noGrp="1"/>
          </p:cNvSpPr>
          <p:nvPr>
            <p:ph type="body" sz="quarter" idx="13"/>
          </p:nvPr>
        </p:nvSpPr>
        <p:spPr>
          <a:xfrm>
            <a:off x="9532800" y="2872800"/>
            <a:ext cx="2448000" cy="2451102"/>
          </a:xfrm>
          <a:custGeom>
            <a:avLst/>
            <a:gdLst>
              <a:gd name="connsiteX0" fmla="*/ 0 w 2448000"/>
              <a:gd name="connsiteY0" fmla="*/ 0 h 2451102"/>
              <a:gd name="connsiteX1" fmla="*/ 222403 w 2448000"/>
              <a:gd name="connsiteY1" fmla="*/ 0 h 2451102"/>
              <a:gd name="connsiteX2" fmla="*/ 430910 w 2448000"/>
              <a:gd name="connsiteY2" fmla="*/ 0 h 2451102"/>
              <a:gd name="connsiteX3" fmla="*/ 625970 w 2448000"/>
              <a:gd name="connsiteY3" fmla="*/ 0 h 2451102"/>
              <a:gd name="connsiteX4" fmla="*/ 808032 w 2448000"/>
              <a:gd name="connsiteY4" fmla="*/ 0 h 2451102"/>
              <a:gd name="connsiteX5" fmla="*/ 977542 w 2448000"/>
              <a:gd name="connsiteY5" fmla="*/ 0 h 2451102"/>
              <a:gd name="connsiteX6" fmla="*/ 1134950 w 2448000"/>
              <a:gd name="connsiteY6" fmla="*/ 0 h 2451102"/>
              <a:gd name="connsiteX7" fmla="*/ 1280703 w 2448000"/>
              <a:gd name="connsiteY7" fmla="*/ 0 h 2451102"/>
              <a:gd name="connsiteX8" fmla="*/ 1415250 w 2448000"/>
              <a:gd name="connsiteY8" fmla="*/ 0 h 2451102"/>
              <a:gd name="connsiteX9" fmla="*/ 1539040 w 2448000"/>
              <a:gd name="connsiteY9" fmla="*/ 0 h 2451102"/>
              <a:gd name="connsiteX10" fmla="*/ 1652520 w 2448000"/>
              <a:gd name="connsiteY10" fmla="*/ 0 h 2451102"/>
              <a:gd name="connsiteX11" fmla="*/ 1756138 w 2448000"/>
              <a:gd name="connsiteY11" fmla="*/ 0 h 2451102"/>
              <a:gd name="connsiteX12" fmla="*/ 1850344 w 2448000"/>
              <a:gd name="connsiteY12" fmla="*/ 0 h 2451102"/>
              <a:gd name="connsiteX13" fmla="*/ 1935585 w 2448000"/>
              <a:gd name="connsiteY13" fmla="*/ 0 h 2451102"/>
              <a:gd name="connsiteX14" fmla="*/ 2012309 w 2448000"/>
              <a:gd name="connsiteY14" fmla="*/ 0 h 2451102"/>
              <a:gd name="connsiteX15" fmla="*/ 2080965 w 2448000"/>
              <a:gd name="connsiteY15" fmla="*/ 0 h 2451102"/>
              <a:gd name="connsiteX16" fmla="*/ 2142000 w 2448000"/>
              <a:gd name="connsiteY16" fmla="*/ 0 h 2451102"/>
              <a:gd name="connsiteX17" fmla="*/ 2243004 w 2448000"/>
              <a:gd name="connsiteY17" fmla="*/ 0 h 2451102"/>
              <a:gd name="connsiteX18" fmla="*/ 2318906 w 2448000"/>
              <a:gd name="connsiteY18" fmla="*/ 0 h 2451102"/>
              <a:gd name="connsiteX19" fmla="*/ 2373293 w 2448000"/>
              <a:gd name="connsiteY19" fmla="*/ 0 h 2451102"/>
              <a:gd name="connsiteX20" fmla="*/ 2409750 w 2448000"/>
              <a:gd name="connsiteY20" fmla="*/ 0 h 2451102"/>
              <a:gd name="connsiteX21" fmla="*/ 2431864 w 2448000"/>
              <a:gd name="connsiteY21" fmla="*/ 0 h 2451102"/>
              <a:gd name="connsiteX22" fmla="*/ 2443219 w 2448000"/>
              <a:gd name="connsiteY22" fmla="*/ 0 h 2451102"/>
              <a:gd name="connsiteX23" fmla="*/ 2448000 w 2448000"/>
              <a:gd name="connsiteY23" fmla="*/ 0 h 2451102"/>
              <a:gd name="connsiteX24" fmla="*/ 2448000 w 2448000"/>
              <a:gd name="connsiteY24" fmla="*/ 192936 h 2451102"/>
              <a:gd name="connsiteX25" fmla="*/ 2448000 w 2448000"/>
              <a:gd name="connsiteY25" fmla="*/ 373817 h 2451102"/>
              <a:gd name="connsiteX26" fmla="*/ 2448000 w 2448000"/>
              <a:gd name="connsiteY26" fmla="*/ 543032 h 2451102"/>
              <a:gd name="connsiteX27" fmla="*/ 2448000 w 2448000"/>
              <a:gd name="connsiteY27" fmla="*/ 700971 h 2451102"/>
              <a:gd name="connsiteX28" fmla="*/ 2448000 w 2448000"/>
              <a:gd name="connsiteY28" fmla="*/ 848022 h 2451102"/>
              <a:gd name="connsiteX29" fmla="*/ 2448000 w 2448000"/>
              <a:gd name="connsiteY29" fmla="*/ 984574 h 2451102"/>
              <a:gd name="connsiteX30" fmla="*/ 2448000 w 2448000"/>
              <a:gd name="connsiteY30" fmla="*/ 1111016 h 2451102"/>
              <a:gd name="connsiteX31" fmla="*/ 2448000 w 2448000"/>
              <a:gd name="connsiteY31" fmla="*/ 1227737 h 2451102"/>
              <a:gd name="connsiteX32" fmla="*/ 2448000 w 2448000"/>
              <a:gd name="connsiteY32" fmla="*/ 1335125 h 2451102"/>
              <a:gd name="connsiteX33" fmla="*/ 2448000 w 2448000"/>
              <a:gd name="connsiteY33" fmla="*/ 1433569 h 2451102"/>
              <a:gd name="connsiteX34" fmla="*/ 2448000 w 2448000"/>
              <a:gd name="connsiteY34" fmla="*/ 1523459 h 2451102"/>
              <a:gd name="connsiteX35" fmla="*/ 2448000 w 2448000"/>
              <a:gd name="connsiteY35" fmla="*/ 1605183 h 2451102"/>
              <a:gd name="connsiteX36" fmla="*/ 2448000 w 2448000"/>
              <a:gd name="connsiteY36" fmla="*/ 1679129 h 2451102"/>
              <a:gd name="connsiteX37" fmla="*/ 2448000 w 2448000"/>
              <a:gd name="connsiteY37" fmla="*/ 1745688 h 2451102"/>
              <a:gd name="connsiteX38" fmla="*/ 2448000 w 2448000"/>
              <a:gd name="connsiteY38" fmla="*/ 1858196 h 2451102"/>
              <a:gd name="connsiteX39" fmla="*/ 2448000 w 2448000"/>
              <a:gd name="connsiteY39" fmla="*/ 1945817 h 2451102"/>
              <a:gd name="connsiteX40" fmla="*/ 2448000 w 2448000"/>
              <a:gd name="connsiteY40" fmla="*/ 2011663 h 2451102"/>
              <a:gd name="connsiteX41" fmla="*/ 2448000 w 2448000"/>
              <a:gd name="connsiteY41" fmla="*/ 2058844 h 2451102"/>
              <a:gd name="connsiteX42" fmla="*/ 2448000 w 2448000"/>
              <a:gd name="connsiteY42" fmla="*/ 2090471 h 2451102"/>
              <a:gd name="connsiteX43" fmla="*/ 2448000 w 2448000"/>
              <a:gd name="connsiteY43" fmla="*/ 2109654 h 2451102"/>
              <a:gd name="connsiteX44" fmla="*/ 2448000 w 2448000"/>
              <a:gd name="connsiteY44" fmla="*/ 2119505 h 2451102"/>
              <a:gd name="connsiteX45" fmla="*/ 2448000 w 2448000"/>
              <a:gd name="connsiteY45" fmla="*/ 2123653 h 2451102"/>
              <a:gd name="connsiteX46" fmla="*/ 2124140 w 2448000"/>
              <a:gd name="connsiteY46" fmla="*/ 2451102 h 2451102"/>
              <a:gd name="connsiteX47" fmla="*/ 0 w 2448000"/>
              <a:gd name="connsiteY47" fmla="*/ 2451102 h 245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448000" h="2451102">
                <a:moveTo>
                  <a:pt x="0" y="0"/>
                </a:moveTo>
                <a:lnTo>
                  <a:pt x="222403" y="0"/>
                </a:lnTo>
                <a:lnTo>
                  <a:pt x="430910" y="0"/>
                </a:lnTo>
                <a:lnTo>
                  <a:pt x="625970" y="0"/>
                </a:lnTo>
                <a:lnTo>
                  <a:pt x="808032" y="0"/>
                </a:lnTo>
                <a:lnTo>
                  <a:pt x="977542" y="0"/>
                </a:lnTo>
                <a:lnTo>
                  <a:pt x="1134950" y="0"/>
                </a:lnTo>
                <a:lnTo>
                  <a:pt x="1280703" y="0"/>
                </a:lnTo>
                <a:lnTo>
                  <a:pt x="1415250" y="0"/>
                </a:lnTo>
                <a:lnTo>
                  <a:pt x="1539040" y="0"/>
                </a:lnTo>
                <a:lnTo>
                  <a:pt x="1652520" y="0"/>
                </a:lnTo>
                <a:lnTo>
                  <a:pt x="1756138" y="0"/>
                </a:lnTo>
                <a:lnTo>
                  <a:pt x="1850344" y="0"/>
                </a:lnTo>
                <a:lnTo>
                  <a:pt x="1935585" y="0"/>
                </a:lnTo>
                <a:lnTo>
                  <a:pt x="2012309" y="0"/>
                </a:lnTo>
                <a:lnTo>
                  <a:pt x="2080965" y="0"/>
                </a:lnTo>
                <a:lnTo>
                  <a:pt x="2142000" y="0"/>
                </a:lnTo>
                <a:lnTo>
                  <a:pt x="2243004" y="0"/>
                </a:lnTo>
                <a:lnTo>
                  <a:pt x="2318906" y="0"/>
                </a:lnTo>
                <a:lnTo>
                  <a:pt x="2373293" y="0"/>
                </a:lnTo>
                <a:lnTo>
                  <a:pt x="2409750" y="0"/>
                </a:lnTo>
                <a:lnTo>
                  <a:pt x="2431864" y="0"/>
                </a:lnTo>
                <a:lnTo>
                  <a:pt x="2443219" y="0"/>
                </a:lnTo>
                <a:lnTo>
                  <a:pt x="2448000" y="0"/>
                </a:lnTo>
                <a:lnTo>
                  <a:pt x="2448000" y="192936"/>
                </a:lnTo>
                <a:lnTo>
                  <a:pt x="2448000" y="373817"/>
                </a:lnTo>
                <a:lnTo>
                  <a:pt x="2448000" y="543032"/>
                </a:lnTo>
                <a:lnTo>
                  <a:pt x="2448000" y="700971"/>
                </a:lnTo>
                <a:lnTo>
                  <a:pt x="2448000" y="848022"/>
                </a:lnTo>
                <a:lnTo>
                  <a:pt x="2448000" y="984574"/>
                </a:lnTo>
                <a:lnTo>
                  <a:pt x="2448000" y="1111016"/>
                </a:lnTo>
                <a:lnTo>
                  <a:pt x="2448000" y="1227737"/>
                </a:lnTo>
                <a:lnTo>
                  <a:pt x="2448000" y="1335125"/>
                </a:lnTo>
                <a:lnTo>
                  <a:pt x="2448000" y="1433569"/>
                </a:lnTo>
                <a:lnTo>
                  <a:pt x="2448000" y="1523459"/>
                </a:lnTo>
                <a:lnTo>
                  <a:pt x="2448000" y="1605183"/>
                </a:lnTo>
                <a:lnTo>
                  <a:pt x="2448000" y="1679129"/>
                </a:lnTo>
                <a:lnTo>
                  <a:pt x="2448000" y="1745688"/>
                </a:lnTo>
                <a:lnTo>
                  <a:pt x="2448000" y="1858196"/>
                </a:lnTo>
                <a:lnTo>
                  <a:pt x="2448000" y="1945817"/>
                </a:lnTo>
                <a:lnTo>
                  <a:pt x="2448000" y="2011663"/>
                </a:lnTo>
                <a:lnTo>
                  <a:pt x="2448000" y="2058844"/>
                </a:lnTo>
                <a:lnTo>
                  <a:pt x="2448000" y="2090471"/>
                </a:lnTo>
                <a:lnTo>
                  <a:pt x="2448000" y="2109654"/>
                </a:lnTo>
                <a:lnTo>
                  <a:pt x="2448000" y="2119505"/>
                </a:lnTo>
                <a:lnTo>
                  <a:pt x="2448000" y="2123653"/>
                </a:lnTo>
                <a:cubicBezTo>
                  <a:pt x="2324171" y="2250818"/>
                  <a:pt x="2251144" y="2323937"/>
                  <a:pt x="2124140" y="2451102"/>
                </a:cubicBezTo>
                <a:cubicBezTo>
                  <a:pt x="0" y="2451102"/>
                  <a:pt x="0" y="2451102"/>
                  <a:pt x="0" y="245110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216000" rIns="216000" bIns="216000" anchor="ctr" anchorCtr="0">
            <a:noAutofit/>
          </a:bodyPr>
          <a:lstStyle>
            <a:lvl1pPr marL="0" indent="0">
              <a:spcAft>
                <a:spcPts val="500"/>
              </a:spcAft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Date Placeholder 1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36D3-6D8A-41B0-8F1B-2F75587B4040}" type="datetime2">
              <a:rPr lang="da-DK" smtClean="0"/>
              <a:t>mandag den 4. december 17</a:t>
            </a:fld>
            <a:endParaRPr lang="da-DK" dirty="0"/>
          </a:p>
        </p:txBody>
      </p:sp>
      <p:sp>
        <p:nvSpPr>
          <p:cNvPr id="13" name="Footer Placeholder 1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751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ikon,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ød baggr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40801" y="1989056"/>
            <a:ext cx="7776000" cy="4112944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  <a:lvl6pPr>
              <a:buClr>
                <a:schemeClr val="bg2"/>
              </a:buClr>
              <a:defRPr>
                <a:solidFill>
                  <a:schemeClr val="bg2"/>
                </a:solidFill>
              </a:defRPr>
            </a:lvl6pPr>
            <a:lvl7pPr>
              <a:buClr>
                <a:schemeClr val="bg2"/>
              </a:buClr>
              <a:defRPr>
                <a:solidFill>
                  <a:schemeClr val="bg2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2"/>
                </a:solidFill>
              </a:defRPr>
            </a:lvl8pPr>
            <a:lvl9pPr>
              <a:buClr>
                <a:schemeClr val="bg2"/>
              </a:buCl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da-DK" noProof="0" smtClean="0"/>
              <a:t>Rediger typografien i masterens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9532800" y="2872800"/>
            <a:ext cx="2448000" cy="2448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dirty="0"/>
              <a:t>Klik på denne pladsholder og indsæt ikon via Skyfish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Date Placeholder 1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36D3-6D8A-41B0-8F1B-2F75587B4040}" type="datetime2">
              <a:rPr lang="da-DK" smtClean="0"/>
              <a:t>mandag den 4. december 17</a:t>
            </a:fld>
            <a:endParaRPr lang="da-DK" dirty="0"/>
          </a:p>
        </p:txBody>
      </p:sp>
      <p:sp>
        <p:nvSpPr>
          <p:cNvPr id="13" name="Footer Placeholder 1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man indsætte graﬁkelementer til højre for teksten. </a:t>
            </a:r>
          </a:p>
        </p:txBody>
      </p:sp>
      <p:pic>
        <p:nvPicPr>
          <p:cNvPr id="21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164" y="398179"/>
            <a:ext cx="1051199" cy="14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6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801" y="1989056"/>
            <a:ext cx="5112000" cy="4112944"/>
          </a:xfrm>
        </p:spPr>
        <p:txBody>
          <a:bodyPr/>
          <a:lstStyle/>
          <a:p>
            <a:pPr lvl="0"/>
            <a:r>
              <a:rPr lang="da-DK" noProof="0" smtClean="0"/>
              <a:t>Rediger typografien i masterens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73BF-020B-417D-A09B-710E77019837}" type="datetime2">
              <a:rPr lang="da-DK" smtClean="0"/>
              <a:t>mandag den 4. december 17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7346400" y="1989056"/>
            <a:ext cx="4392000" cy="4392000"/>
          </a:xfrm>
          <a:custGeom>
            <a:avLst/>
            <a:gdLst>
              <a:gd name="connsiteX0" fmla="*/ 0 w 4392000"/>
              <a:gd name="connsiteY0" fmla="*/ 0 h 4392000"/>
              <a:gd name="connsiteX1" fmla="*/ 1073 w 4392000"/>
              <a:gd name="connsiteY1" fmla="*/ 0 h 4392000"/>
              <a:gd name="connsiteX2" fmla="*/ 8578 w 4392000"/>
              <a:gd name="connsiteY2" fmla="*/ 0 h 4392000"/>
              <a:gd name="connsiteX3" fmla="*/ 28951 w 4392000"/>
              <a:gd name="connsiteY3" fmla="*/ 0 h 4392000"/>
              <a:gd name="connsiteX4" fmla="*/ 68625 w 4392000"/>
              <a:gd name="connsiteY4" fmla="*/ 0 h 4392000"/>
              <a:gd name="connsiteX5" fmla="*/ 97711 w 4392000"/>
              <a:gd name="connsiteY5" fmla="*/ 0 h 4392000"/>
              <a:gd name="connsiteX6" fmla="*/ 134034 w 4392000"/>
              <a:gd name="connsiteY6" fmla="*/ 0 h 4392000"/>
              <a:gd name="connsiteX7" fmla="*/ 178399 w 4392000"/>
              <a:gd name="connsiteY7" fmla="*/ 0 h 4392000"/>
              <a:gd name="connsiteX8" fmla="*/ 231610 w 4392000"/>
              <a:gd name="connsiteY8" fmla="*/ 0 h 4392000"/>
              <a:gd name="connsiteX9" fmla="*/ 294471 w 4392000"/>
              <a:gd name="connsiteY9" fmla="*/ 0 h 4392000"/>
              <a:gd name="connsiteX10" fmla="*/ 367787 w 4392000"/>
              <a:gd name="connsiteY10" fmla="*/ 0 h 4392000"/>
              <a:gd name="connsiteX11" fmla="*/ 452362 w 4392000"/>
              <a:gd name="connsiteY11" fmla="*/ 0 h 4392000"/>
              <a:gd name="connsiteX12" fmla="*/ 549000 w 4392000"/>
              <a:gd name="connsiteY12" fmla="*/ 0 h 4392000"/>
              <a:gd name="connsiteX13" fmla="*/ 658505 w 4392000"/>
              <a:gd name="connsiteY13" fmla="*/ 0 h 4392000"/>
              <a:gd name="connsiteX14" fmla="*/ 781682 w 4392000"/>
              <a:gd name="connsiteY14" fmla="*/ 0 h 4392000"/>
              <a:gd name="connsiteX15" fmla="*/ 919334 w 4392000"/>
              <a:gd name="connsiteY15" fmla="*/ 0 h 4392000"/>
              <a:gd name="connsiteX16" fmla="*/ 1072266 w 4392000"/>
              <a:gd name="connsiteY16" fmla="*/ 0 h 4392000"/>
              <a:gd name="connsiteX17" fmla="*/ 1241282 w 4392000"/>
              <a:gd name="connsiteY17" fmla="*/ 0 h 4392000"/>
              <a:gd name="connsiteX18" fmla="*/ 1427186 w 4392000"/>
              <a:gd name="connsiteY18" fmla="*/ 0 h 4392000"/>
              <a:gd name="connsiteX19" fmla="*/ 1630782 w 4392000"/>
              <a:gd name="connsiteY19" fmla="*/ 0 h 4392000"/>
              <a:gd name="connsiteX20" fmla="*/ 1852875 w 4392000"/>
              <a:gd name="connsiteY20" fmla="*/ 0 h 4392000"/>
              <a:gd name="connsiteX21" fmla="*/ 2094269 w 4392000"/>
              <a:gd name="connsiteY21" fmla="*/ 0 h 4392000"/>
              <a:gd name="connsiteX22" fmla="*/ 2355768 w 4392000"/>
              <a:gd name="connsiteY22" fmla="*/ 0 h 4392000"/>
              <a:gd name="connsiteX23" fmla="*/ 2638176 w 4392000"/>
              <a:gd name="connsiteY23" fmla="*/ 0 h 4392000"/>
              <a:gd name="connsiteX24" fmla="*/ 2942297 w 4392000"/>
              <a:gd name="connsiteY24" fmla="*/ 0 h 4392000"/>
              <a:gd name="connsiteX25" fmla="*/ 3268936 w 4392000"/>
              <a:gd name="connsiteY25" fmla="*/ 0 h 4392000"/>
              <a:gd name="connsiteX26" fmla="*/ 3618896 w 4392000"/>
              <a:gd name="connsiteY26" fmla="*/ 0 h 4392000"/>
              <a:gd name="connsiteX27" fmla="*/ 3992983 w 4392000"/>
              <a:gd name="connsiteY27" fmla="*/ 0 h 4392000"/>
              <a:gd name="connsiteX28" fmla="*/ 4392000 w 4392000"/>
              <a:gd name="connsiteY28" fmla="*/ 0 h 4392000"/>
              <a:gd name="connsiteX29" fmla="*/ 4392000 w 4392000"/>
              <a:gd name="connsiteY29" fmla="*/ 930 h 4392000"/>
              <a:gd name="connsiteX30" fmla="*/ 4392000 w 4392000"/>
              <a:gd name="connsiteY30" fmla="*/ 7437 h 4392000"/>
              <a:gd name="connsiteX31" fmla="*/ 4392000 w 4392000"/>
              <a:gd name="connsiteY31" fmla="*/ 25100 h 4392000"/>
              <a:gd name="connsiteX32" fmla="*/ 4392000 w 4392000"/>
              <a:gd name="connsiteY32" fmla="*/ 59495 h 4392000"/>
              <a:gd name="connsiteX33" fmla="*/ 4392000 w 4392000"/>
              <a:gd name="connsiteY33" fmla="*/ 116201 h 4392000"/>
              <a:gd name="connsiteX34" fmla="*/ 4392000 w 4392000"/>
              <a:gd name="connsiteY34" fmla="*/ 154663 h 4392000"/>
              <a:gd name="connsiteX35" fmla="*/ 4392000 w 4392000"/>
              <a:gd name="connsiteY35" fmla="*/ 200795 h 4392000"/>
              <a:gd name="connsiteX36" fmla="*/ 4392000 w 4392000"/>
              <a:gd name="connsiteY36" fmla="*/ 255293 h 4392000"/>
              <a:gd name="connsiteX37" fmla="*/ 4392000 w 4392000"/>
              <a:gd name="connsiteY37" fmla="*/ 318855 h 4392000"/>
              <a:gd name="connsiteX38" fmla="*/ 4392000 w 4392000"/>
              <a:gd name="connsiteY38" fmla="*/ 392178 h 4392000"/>
              <a:gd name="connsiteX39" fmla="*/ 4392000 w 4392000"/>
              <a:gd name="connsiteY39" fmla="*/ 475959 h 4392000"/>
              <a:gd name="connsiteX40" fmla="*/ 4392000 w 4392000"/>
              <a:gd name="connsiteY40" fmla="*/ 570895 h 4392000"/>
              <a:gd name="connsiteX41" fmla="*/ 4392000 w 4392000"/>
              <a:gd name="connsiteY41" fmla="*/ 677684 h 4392000"/>
              <a:gd name="connsiteX42" fmla="*/ 4392000 w 4392000"/>
              <a:gd name="connsiteY42" fmla="*/ 797022 h 4392000"/>
              <a:gd name="connsiteX43" fmla="*/ 4392000 w 4392000"/>
              <a:gd name="connsiteY43" fmla="*/ 929607 h 4392000"/>
              <a:gd name="connsiteX44" fmla="*/ 4392000 w 4392000"/>
              <a:gd name="connsiteY44" fmla="*/ 1076136 h 4392000"/>
              <a:gd name="connsiteX45" fmla="*/ 4392000 w 4392000"/>
              <a:gd name="connsiteY45" fmla="*/ 1237307 h 4392000"/>
              <a:gd name="connsiteX46" fmla="*/ 4392000 w 4392000"/>
              <a:gd name="connsiteY46" fmla="*/ 1413816 h 4392000"/>
              <a:gd name="connsiteX47" fmla="*/ 4392000 w 4392000"/>
              <a:gd name="connsiteY47" fmla="*/ 1606361 h 4392000"/>
              <a:gd name="connsiteX48" fmla="*/ 4392000 w 4392000"/>
              <a:gd name="connsiteY48" fmla="*/ 1815639 h 4392000"/>
              <a:gd name="connsiteX49" fmla="*/ 4392000 w 4392000"/>
              <a:gd name="connsiteY49" fmla="*/ 2042347 h 4392000"/>
              <a:gd name="connsiteX50" fmla="*/ 4392000 w 4392000"/>
              <a:gd name="connsiteY50" fmla="*/ 2287182 h 4392000"/>
              <a:gd name="connsiteX51" fmla="*/ 4392000 w 4392000"/>
              <a:gd name="connsiteY51" fmla="*/ 2550842 h 4392000"/>
              <a:gd name="connsiteX52" fmla="*/ 4392000 w 4392000"/>
              <a:gd name="connsiteY52" fmla="*/ 2834023 h 4392000"/>
              <a:gd name="connsiteX53" fmla="*/ 4392000 w 4392000"/>
              <a:gd name="connsiteY53" fmla="*/ 3137424 h 4392000"/>
              <a:gd name="connsiteX54" fmla="*/ 4392000 w 4392000"/>
              <a:gd name="connsiteY54" fmla="*/ 3461740 h 4392000"/>
              <a:gd name="connsiteX55" fmla="*/ 4392000 w 4392000"/>
              <a:gd name="connsiteY55" fmla="*/ 3807670 h 4392000"/>
              <a:gd name="connsiteX56" fmla="*/ 3808093 w 4392000"/>
              <a:gd name="connsiteY56" fmla="*/ 4392000 h 4392000"/>
              <a:gd name="connsiteX57" fmla="*/ 3807163 w 4392000"/>
              <a:gd name="connsiteY57" fmla="*/ 4392000 h 4392000"/>
              <a:gd name="connsiteX58" fmla="*/ 3800655 w 4392000"/>
              <a:gd name="connsiteY58" fmla="*/ 4392000 h 4392000"/>
              <a:gd name="connsiteX59" fmla="*/ 3782991 w 4392000"/>
              <a:gd name="connsiteY59" fmla="*/ 4392000 h 4392000"/>
              <a:gd name="connsiteX60" fmla="*/ 3748592 w 4392000"/>
              <a:gd name="connsiteY60" fmla="*/ 4392000 h 4392000"/>
              <a:gd name="connsiteX61" fmla="*/ 3691879 w 4392000"/>
              <a:gd name="connsiteY61" fmla="*/ 4392000 h 4392000"/>
              <a:gd name="connsiteX62" fmla="*/ 3653412 w 4392000"/>
              <a:gd name="connsiteY62" fmla="*/ 4392000 h 4392000"/>
              <a:gd name="connsiteX63" fmla="*/ 3607276 w 4392000"/>
              <a:gd name="connsiteY63" fmla="*/ 4392000 h 4392000"/>
              <a:gd name="connsiteX64" fmla="*/ 3552771 w 4392000"/>
              <a:gd name="connsiteY64" fmla="*/ 4392000 h 4392000"/>
              <a:gd name="connsiteX65" fmla="*/ 3489202 w 4392000"/>
              <a:gd name="connsiteY65" fmla="*/ 4392000 h 4392000"/>
              <a:gd name="connsiteX66" fmla="*/ 3415872 w 4392000"/>
              <a:gd name="connsiteY66" fmla="*/ 4392000 h 4392000"/>
              <a:gd name="connsiteX67" fmla="*/ 3332081 w 4392000"/>
              <a:gd name="connsiteY67" fmla="*/ 4392000 h 4392000"/>
              <a:gd name="connsiteX68" fmla="*/ 3237135 w 4392000"/>
              <a:gd name="connsiteY68" fmla="*/ 4392000 h 4392000"/>
              <a:gd name="connsiteX69" fmla="*/ 3130334 w 4392000"/>
              <a:gd name="connsiteY69" fmla="*/ 4392000 h 4392000"/>
              <a:gd name="connsiteX70" fmla="*/ 3010983 w 4392000"/>
              <a:gd name="connsiteY70" fmla="*/ 4392000 h 4392000"/>
              <a:gd name="connsiteX71" fmla="*/ 2878383 w 4392000"/>
              <a:gd name="connsiteY71" fmla="*/ 4392000 h 4392000"/>
              <a:gd name="connsiteX72" fmla="*/ 2731837 w 4392000"/>
              <a:gd name="connsiteY72" fmla="*/ 4392000 h 4392000"/>
              <a:gd name="connsiteX73" fmla="*/ 2570649 w 4392000"/>
              <a:gd name="connsiteY73" fmla="*/ 4392000 h 4392000"/>
              <a:gd name="connsiteX74" fmla="*/ 2394120 w 4392000"/>
              <a:gd name="connsiteY74" fmla="*/ 4392000 h 4392000"/>
              <a:gd name="connsiteX75" fmla="*/ 2201554 w 4392000"/>
              <a:gd name="connsiteY75" fmla="*/ 4392000 h 4392000"/>
              <a:gd name="connsiteX76" fmla="*/ 1992253 w 4392000"/>
              <a:gd name="connsiteY76" fmla="*/ 4392000 h 4392000"/>
              <a:gd name="connsiteX77" fmla="*/ 1765520 w 4392000"/>
              <a:gd name="connsiteY77" fmla="*/ 4392000 h 4392000"/>
              <a:gd name="connsiteX78" fmla="*/ 1520657 w 4392000"/>
              <a:gd name="connsiteY78" fmla="*/ 4392000 h 4392000"/>
              <a:gd name="connsiteX79" fmla="*/ 1256968 w 4392000"/>
              <a:gd name="connsiteY79" fmla="*/ 4392000 h 4392000"/>
              <a:gd name="connsiteX80" fmla="*/ 973755 w 4392000"/>
              <a:gd name="connsiteY80" fmla="*/ 4392000 h 4392000"/>
              <a:gd name="connsiteX81" fmla="*/ 670321 w 4392000"/>
              <a:gd name="connsiteY81" fmla="*/ 4392000 h 4392000"/>
              <a:gd name="connsiteX82" fmla="*/ 345969 w 4392000"/>
              <a:gd name="connsiteY82" fmla="*/ 4392000 h 4392000"/>
              <a:gd name="connsiteX83" fmla="*/ 0 w 4392000"/>
              <a:gd name="connsiteY83" fmla="*/ 439200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392000" h="4392000">
                <a:moveTo>
                  <a:pt x="0" y="0"/>
                </a:moveTo>
                <a:lnTo>
                  <a:pt x="1073" y="0"/>
                </a:lnTo>
                <a:lnTo>
                  <a:pt x="8578" y="0"/>
                </a:lnTo>
                <a:lnTo>
                  <a:pt x="28951" y="0"/>
                </a:lnTo>
                <a:lnTo>
                  <a:pt x="68625" y="0"/>
                </a:lnTo>
                <a:lnTo>
                  <a:pt x="97711" y="0"/>
                </a:lnTo>
                <a:lnTo>
                  <a:pt x="134034" y="0"/>
                </a:lnTo>
                <a:lnTo>
                  <a:pt x="178399" y="0"/>
                </a:lnTo>
                <a:lnTo>
                  <a:pt x="231610" y="0"/>
                </a:lnTo>
                <a:lnTo>
                  <a:pt x="294471" y="0"/>
                </a:lnTo>
                <a:lnTo>
                  <a:pt x="367787" y="0"/>
                </a:lnTo>
                <a:lnTo>
                  <a:pt x="452362" y="0"/>
                </a:lnTo>
                <a:lnTo>
                  <a:pt x="549000" y="0"/>
                </a:lnTo>
                <a:lnTo>
                  <a:pt x="658505" y="0"/>
                </a:lnTo>
                <a:lnTo>
                  <a:pt x="781682" y="0"/>
                </a:lnTo>
                <a:lnTo>
                  <a:pt x="919334" y="0"/>
                </a:lnTo>
                <a:lnTo>
                  <a:pt x="1072266" y="0"/>
                </a:lnTo>
                <a:lnTo>
                  <a:pt x="1241282" y="0"/>
                </a:lnTo>
                <a:lnTo>
                  <a:pt x="1427186" y="0"/>
                </a:lnTo>
                <a:lnTo>
                  <a:pt x="1630782" y="0"/>
                </a:lnTo>
                <a:lnTo>
                  <a:pt x="1852875" y="0"/>
                </a:lnTo>
                <a:lnTo>
                  <a:pt x="2094269" y="0"/>
                </a:lnTo>
                <a:lnTo>
                  <a:pt x="2355768" y="0"/>
                </a:lnTo>
                <a:lnTo>
                  <a:pt x="2638176" y="0"/>
                </a:lnTo>
                <a:lnTo>
                  <a:pt x="2942297" y="0"/>
                </a:lnTo>
                <a:lnTo>
                  <a:pt x="3268936" y="0"/>
                </a:lnTo>
                <a:lnTo>
                  <a:pt x="3618896" y="0"/>
                </a:lnTo>
                <a:lnTo>
                  <a:pt x="3992983" y="0"/>
                </a:lnTo>
                <a:lnTo>
                  <a:pt x="4392000" y="0"/>
                </a:lnTo>
                <a:lnTo>
                  <a:pt x="4392000" y="930"/>
                </a:lnTo>
                <a:lnTo>
                  <a:pt x="4392000" y="7437"/>
                </a:lnTo>
                <a:lnTo>
                  <a:pt x="4392000" y="25100"/>
                </a:lnTo>
                <a:lnTo>
                  <a:pt x="4392000" y="59495"/>
                </a:lnTo>
                <a:lnTo>
                  <a:pt x="4392000" y="116201"/>
                </a:lnTo>
                <a:lnTo>
                  <a:pt x="4392000" y="154663"/>
                </a:lnTo>
                <a:lnTo>
                  <a:pt x="4392000" y="200795"/>
                </a:lnTo>
                <a:lnTo>
                  <a:pt x="4392000" y="255293"/>
                </a:lnTo>
                <a:lnTo>
                  <a:pt x="4392000" y="318855"/>
                </a:lnTo>
                <a:lnTo>
                  <a:pt x="4392000" y="392178"/>
                </a:lnTo>
                <a:lnTo>
                  <a:pt x="4392000" y="475959"/>
                </a:lnTo>
                <a:lnTo>
                  <a:pt x="4392000" y="570895"/>
                </a:lnTo>
                <a:lnTo>
                  <a:pt x="4392000" y="677684"/>
                </a:lnTo>
                <a:lnTo>
                  <a:pt x="4392000" y="797022"/>
                </a:lnTo>
                <a:lnTo>
                  <a:pt x="4392000" y="929607"/>
                </a:lnTo>
                <a:lnTo>
                  <a:pt x="4392000" y="1076136"/>
                </a:lnTo>
                <a:lnTo>
                  <a:pt x="4392000" y="1237307"/>
                </a:lnTo>
                <a:lnTo>
                  <a:pt x="4392000" y="1413816"/>
                </a:lnTo>
                <a:lnTo>
                  <a:pt x="4392000" y="1606361"/>
                </a:lnTo>
                <a:lnTo>
                  <a:pt x="4392000" y="1815639"/>
                </a:lnTo>
                <a:lnTo>
                  <a:pt x="4392000" y="2042347"/>
                </a:lnTo>
                <a:lnTo>
                  <a:pt x="4392000" y="2287182"/>
                </a:lnTo>
                <a:lnTo>
                  <a:pt x="4392000" y="2550842"/>
                </a:lnTo>
                <a:lnTo>
                  <a:pt x="4392000" y="2834023"/>
                </a:lnTo>
                <a:lnTo>
                  <a:pt x="4392000" y="3137424"/>
                </a:lnTo>
                <a:lnTo>
                  <a:pt x="4392000" y="3461740"/>
                </a:lnTo>
                <a:lnTo>
                  <a:pt x="4392000" y="3807670"/>
                </a:lnTo>
                <a:cubicBezTo>
                  <a:pt x="4163515" y="4036321"/>
                  <a:pt x="4036578" y="4163349"/>
                  <a:pt x="3808093" y="4392000"/>
                </a:cubicBezTo>
                <a:lnTo>
                  <a:pt x="3807163" y="4392000"/>
                </a:lnTo>
                <a:lnTo>
                  <a:pt x="3800655" y="4392000"/>
                </a:lnTo>
                <a:lnTo>
                  <a:pt x="3782991" y="4392000"/>
                </a:lnTo>
                <a:lnTo>
                  <a:pt x="3748592" y="4392000"/>
                </a:lnTo>
                <a:lnTo>
                  <a:pt x="3691879" y="4392000"/>
                </a:lnTo>
                <a:lnTo>
                  <a:pt x="3653412" y="4392000"/>
                </a:lnTo>
                <a:lnTo>
                  <a:pt x="3607276" y="4392000"/>
                </a:lnTo>
                <a:lnTo>
                  <a:pt x="3552771" y="4392000"/>
                </a:lnTo>
                <a:lnTo>
                  <a:pt x="3489202" y="4392000"/>
                </a:lnTo>
                <a:lnTo>
                  <a:pt x="3415872" y="4392000"/>
                </a:lnTo>
                <a:lnTo>
                  <a:pt x="3332081" y="4392000"/>
                </a:lnTo>
                <a:lnTo>
                  <a:pt x="3237135" y="4392000"/>
                </a:lnTo>
                <a:lnTo>
                  <a:pt x="3130334" y="4392000"/>
                </a:lnTo>
                <a:lnTo>
                  <a:pt x="3010983" y="4392000"/>
                </a:lnTo>
                <a:lnTo>
                  <a:pt x="2878383" y="4392000"/>
                </a:lnTo>
                <a:lnTo>
                  <a:pt x="2731837" y="4392000"/>
                </a:lnTo>
                <a:lnTo>
                  <a:pt x="2570649" y="4392000"/>
                </a:lnTo>
                <a:lnTo>
                  <a:pt x="2394120" y="4392000"/>
                </a:lnTo>
                <a:lnTo>
                  <a:pt x="2201554" y="4392000"/>
                </a:lnTo>
                <a:lnTo>
                  <a:pt x="1992253" y="4392000"/>
                </a:lnTo>
                <a:lnTo>
                  <a:pt x="1765520" y="4392000"/>
                </a:lnTo>
                <a:lnTo>
                  <a:pt x="1520657" y="4392000"/>
                </a:lnTo>
                <a:lnTo>
                  <a:pt x="1256968" y="4392000"/>
                </a:lnTo>
                <a:lnTo>
                  <a:pt x="973755" y="4392000"/>
                </a:lnTo>
                <a:lnTo>
                  <a:pt x="670321" y="4392000"/>
                </a:lnTo>
                <a:lnTo>
                  <a:pt x="345969" y="4392000"/>
                </a:lnTo>
                <a:lnTo>
                  <a:pt x="0" y="4392000"/>
                </a:lnTo>
                <a:close/>
              </a:path>
            </a:pathLst>
          </a:custGeom>
        </p:spPr>
        <p:txBody>
          <a:bodyPr wrap="square" tIns="180000" anchor="t" anchorCtr="0">
            <a:no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på denne pladsholder og indsæt billede via Skyfish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billedet udskiftes.</a:t>
            </a:r>
          </a:p>
        </p:txBody>
      </p:sp>
    </p:spTree>
    <p:extLst>
      <p:ext uri="{BB962C8B-B14F-4D97-AF65-F5344CB8AC3E}">
        <p14:creationId xmlns:p14="http://schemas.microsoft.com/office/powerpoint/2010/main" val="357815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6000" y="756000"/>
            <a:ext cx="8560800" cy="93489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0801" y="1989056"/>
            <a:ext cx="7776000" cy="4112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3480" y="6528915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7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D9FE36D3-6D8A-41B0-8F1B-2F75587B4040}" type="datetime2">
              <a:rPr lang="da-DK" smtClean="0"/>
              <a:t>mandag den 4. december 17</a:t>
            </a:fld>
            <a:endParaRPr lang="en-GB" dirty="0"/>
          </a:p>
        </p:txBody>
      </p:sp>
      <p:sp>
        <p:nvSpPr>
          <p:cNvPr id="18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pic>
        <p:nvPicPr>
          <p:cNvPr id="9" name="Logo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164" y="398179"/>
            <a:ext cx="1051200" cy="14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4" r:id="rId2"/>
    <p:sldLayoutId id="2147483736" r:id="rId3"/>
    <p:sldLayoutId id="2147483658" r:id="rId4"/>
    <p:sldLayoutId id="2147483722" r:id="rId5"/>
    <p:sldLayoutId id="2147483721" r:id="rId6"/>
    <p:sldLayoutId id="2147483725" r:id="rId7"/>
    <p:sldLayoutId id="2147483726" r:id="rId8"/>
    <p:sldLayoutId id="2147483728" r:id="rId9"/>
    <p:sldLayoutId id="2147483729" r:id="rId10"/>
    <p:sldLayoutId id="2147483731" r:id="rId11"/>
    <p:sldLayoutId id="2147483734" r:id="rId12"/>
    <p:sldLayoutId id="2147483727" r:id="rId13"/>
    <p:sldLayoutId id="2147483732" r:id="rId14"/>
    <p:sldLayoutId id="2147483735" r:id="rId15"/>
    <p:sldLayoutId id="2147483733" r:id="rId16"/>
    <p:sldLayoutId id="2147483652" r:id="rId17"/>
    <p:sldLayoutId id="2147483654" r:id="rId18"/>
    <p:sldLayoutId id="2147483655" r:id="rId19"/>
    <p:sldLayoutId id="2147483670" r:id="rId20"/>
  </p:sldLayoutIdLst>
  <p:hf hdr="0"/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defRPr lang="en-US" sz="3400" b="1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1000"/>
        </a:lnSpc>
        <a:spcBef>
          <a:spcPts val="0"/>
        </a:spcBef>
        <a:spcAft>
          <a:spcPts val="1400"/>
        </a:spcAft>
        <a:buClr>
          <a:schemeClr val="tx2"/>
        </a:buClr>
        <a:buSzPct val="90000"/>
        <a:buFont typeface="Wingdings 2" panose="05020102010507070707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1000"/>
        </a:lnSpc>
        <a:spcBef>
          <a:spcPts val="0"/>
        </a:spcBef>
        <a:spcAft>
          <a:spcPts val="1400"/>
        </a:spcAft>
        <a:buClr>
          <a:schemeClr val="tx2"/>
        </a:buClr>
        <a:buSzPct val="90000"/>
        <a:buFont typeface="Wingdings 2" panose="05020102010507070707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1000"/>
        </a:lnSpc>
        <a:spcBef>
          <a:spcPts val="0"/>
        </a:spcBef>
        <a:spcAft>
          <a:spcPts val="1400"/>
        </a:spcAft>
        <a:buClr>
          <a:schemeClr val="tx2"/>
        </a:buClr>
        <a:buSzPct val="90000"/>
        <a:buFont typeface="Wingdings 2" panose="05020102010507070707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1000"/>
        </a:lnSpc>
        <a:spcBef>
          <a:spcPts val="0"/>
        </a:spcBef>
        <a:spcAft>
          <a:spcPts val="1400"/>
        </a:spcAft>
        <a:buClr>
          <a:schemeClr val="tx2"/>
        </a:buClr>
        <a:buSzPct val="90000"/>
        <a:buFont typeface="Wingdings 2" panose="05020102010507070707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1000"/>
        </a:lnSpc>
        <a:spcBef>
          <a:spcPts val="0"/>
        </a:spcBef>
        <a:spcAft>
          <a:spcPts val="1400"/>
        </a:spcAft>
        <a:buClr>
          <a:schemeClr val="tx2"/>
        </a:buClr>
        <a:buSzPct val="90000"/>
        <a:buFont typeface="Wingdings 2" panose="05020102010507070707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080000" indent="-216000" algn="l" defTabSz="914400" rtl="0" eaLnBrk="1" latinLnBrk="0" hangingPunct="1">
        <a:lnSpc>
          <a:spcPct val="101000"/>
        </a:lnSpc>
        <a:spcBef>
          <a:spcPts val="0"/>
        </a:spcBef>
        <a:spcAft>
          <a:spcPts val="1400"/>
        </a:spcAft>
        <a:buClr>
          <a:schemeClr val="tx2"/>
        </a:buClr>
        <a:buSzPct val="90000"/>
        <a:buFont typeface="Wingdings 2" panose="05020102010507070707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080000" indent="-216000" algn="l" defTabSz="914400" rtl="0" eaLnBrk="1" latinLnBrk="0" hangingPunct="1">
        <a:lnSpc>
          <a:spcPct val="101000"/>
        </a:lnSpc>
        <a:spcBef>
          <a:spcPts val="0"/>
        </a:spcBef>
        <a:spcAft>
          <a:spcPts val="1400"/>
        </a:spcAft>
        <a:buClr>
          <a:schemeClr val="tx2"/>
        </a:buClr>
        <a:buSzPct val="90000"/>
        <a:buFont typeface="Wingdings 2" panose="05020102010507070707" pitchFamily="18" charset="2"/>
        <a:buChar char="¡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080000" indent="-216000" algn="l" defTabSz="914400" rtl="0" eaLnBrk="1" latinLnBrk="0" hangingPunct="1">
        <a:lnSpc>
          <a:spcPct val="101000"/>
        </a:lnSpc>
        <a:spcBef>
          <a:spcPts val="0"/>
        </a:spcBef>
        <a:spcAft>
          <a:spcPts val="1400"/>
        </a:spcAft>
        <a:buClr>
          <a:schemeClr val="tx2"/>
        </a:buClr>
        <a:buSzPct val="90000"/>
        <a:buFont typeface="Wingdings 2" panose="05020102010507070707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1080000" indent="-216000" algn="l" defTabSz="914400" rtl="0" eaLnBrk="1" latinLnBrk="0" hangingPunct="1">
        <a:lnSpc>
          <a:spcPct val="101000"/>
        </a:lnSpc>
        <a:spcBef>
          <a:spcPts val="600"/>
        </a:spcBef>
        <a:spcAft>
          <a:spcPts val="1400"/>
        </a:spcAft>
        <a:buClr>
          <a:schemeClr val="tx2"/>
        </a:buClr>
        <a:buSzPct val="90000"/>
        <a:buFont typeface="Wingdings 2" panose="05020102010507070707" pitchFamily="18" charset="2"/>
        <a:buChar char="¡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476" userDrawn="1">
          <p15:clr>
            <a:srgbClr val="F26B43"/>
          </p15:clr>
        </p15:guide>
        <p15:guide id="2" pos="5868" userDrawn="1">
          <p15:clr>
            <a:srgbClr val="F26B43"/>
          </p15:clr>
        </p15:guide>
        <p15:guide id="3" orient="horz" pos="476" userDrawn="1">
          <p15:clr>
            <a:srgbClr val="F26B43"/>
          </p15:clr>
        </p15:guide>
        <p15:guide id="4" orient="horz" pos="1065" userDrawn="1">
          <p15:clr>
            <a:srgbClr val="F26B43"/>
          </p15:clr>
        </p15:guide>
        <p15:guide id="5" pos="970" userDrawn="1">
          <p15:clr>
            <a:srgbClr val="F26B43"/>
          </p15:clr>
        </p15:guide>
        <p15:guide id="6" orient="horz" pos="1252" userDrawn="1">
          <p15:clr>
            <a:srgbClr val="F26B43"/>
          </p15:clr>
        </p15:guide>
        <p15:guide id="7" orient="horz" pos="3843" userDrawn="1">
          <p15:clr>
            <a:srgbClr val="F26B43"/>
          </p15:clr>
        </p15:guide>
        <p15:guide id="8" pos="6843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usk@pha.dk" TargetMode="Externa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469" y="3322694"/>
            <a:ext cx="5224725" cy="3133616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6397" y="963130"/>
            <a:ext cx="9573371" cy="2340888"/>
          </a:xfrm>
        </p:spPr>
        <p:txBody>
          <a:bodyPr/>
          <a:lstStyle/>
          <a:p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Ph.d.:</a:t>
            </a:r>
            <a:br>
              <a:rPr lang="da-DK" sz="2400" dirty="0" smtClean="0"/>
            </a:b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6000" dirty="0" smtClean="0"/>
              <a:t>Ældreliv </a:t>
            </a:r>
            <a:r>
              <a:rPr lang="da-DK" sz="6000" dirty="0"/>
              <a:t>i plejebolig</a:t>
            </a:r>
            <a:r>
              <a:rPr lang="da-DK" sz="9600" dirty="0"/>
              <a:t/>
            </a:r>
            <a:br>
              <a:rPr lang="da-DK" sz="9600" dirty="0"/>
            </a:br>
            <a:r>
              <a:rPr lang="da-DK" sz="2800" dirty="0" smtClean="0"/>
              <a:t>Et </a:t>
            </a:r>
            <a:r>
              <a:rPr lang="da-DK" sz="2800" dirty="0"/>
              <a:t>studie af ældres autonomi- og livssituation i den politiske tilrettelæggelse af plejeboligens rammer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a-DK" sz="2400" b="1" dirty="0" smtClean="0"/>
              <a:t>Ulla Skjødt</a:t>
            </a:r>
            <a:endParaRPr lang="da-DK" sz="2400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10. </a:t>
            </a:r>
            <a:r>
              <a:rPr lang="da-DK" smtClean="0"/>
              <a:t>November 2017</a:t>
            </a:r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" name="Picture 4" descr="C:\Users\usk\AppData\Local\Microsoft\Windows\Temporary Internet Files\Content.Outlook\FR59HV0D\aulogo_uk_var1_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165" y="365242"/>
            <a:ext cx="1248438" cy="51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097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73BF-020B-417D-A09B-710E77019837}" type="datetime2">
              <a:rPr lang="da-DK" smtClean="0"/>
              <a:t>mandag den 4. december 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938" y="458643"/>
            <a:ext cx="1243692" cy="518205"/>
          </a:xfrm>
          <a:prstGeom prst="rect">
            <a:avLst/>
          </a:prstGeom>
        </p:spPr>
      </p:pic>
      <p:graphicFrame>
        <p:nvGraphicFramePr>
          <p:cNvPr id="8" name="Pladsholder til indhol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427542"/>
              </p:ext>
            </p:extLst>
          </p:nvPr>
        </p:nvGraphicFramePr>
        <p:xfrm>
          <a:off x="1203974" y="1585758"/>
          <a:ext cx="7777162" cy="482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kstfelt 1"/>
          <p:cNvSpPr txBox="1"/>
          <p:nvPr/>
        </p:nvSpPr>
        <p:spPr>
          <a:xfrm>
            <a:off x="3730752" y="573000"/>
            <a:ext cx="318211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600" b="1" dirty="0" smtClean="0"/>
              <a:t>Kontradiktion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1545336" y="1435608"/>
            <a:ext cx="140817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 smtClean="0"/>
              <a:t>Ældreliv i plejebolig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6720840" y="1435608"/>
            <a:ext cx="446227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 smtClean="0"/>
              <a:t>Politisk anerkendelse af  ældre indlejret i den politiske tilrettelæggelse af plejeboligen</a:t>
            </a:r>
          </a:p>
        </p:txBody>
      </p:sp>
    </p:spTree>
    <p:extLst>
      <p:ext uri="{BB962C8B-B14F-4D97-AF65-F5344CB8AC3E}">
        <p14:creationId xmlns:p14="http://schemas.microsoft.com/office/powerpoint/2010/main" val="342615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2356">
            <a:off x="4994179" y="1947672"/>
            <a:ext cx="5890274" cy="4443641"/>
          </a:xfrm>
          <a:prstGeom prst="rect">
            <a:avLst/>
          </a:prstGeom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552" y="2168013"/>
            <a:ext cx="2456901" cy="375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Svækkede ældres levede liv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73BF-020B-417D-A09B-710E77019837}" type="datetime2">
              <a:rPr lang="da-DK" smtClean="0"/>
              <a:t>mandag den 4. december 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0938" y="458643"/>
            <a:ext cx="124369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83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832" y="1207856"/>
            <a:ext cx="8603569" cy="5000920"/>
          </a:xfrm>
        </p:spPr>
        <p:txBody>
          <a:bodyPr/>
          <a:lstStyle/>
          <a:p>
            <a:pPr marL="0" indent="0">
              <a:buNone/>
            </a:pPr>
            <a:endParaRPr lang="da-DK" sz="2800" b="1" dirty="0" smtClean="0"/>
          </a:p>
          <a:p>
            <a:pPr marL="0" indent="0">
              <a:buNone/>
            </a:pPr>
            <a:r>
              <a:rPr lang="da-DK" sz="2800" b="1" dirty="0" smtClean="0"/>
              <a:t>Politisk </a:t>
            </a:r>
            <a:r>
              <a:rPr lang="da-DK" sz="2800" b="1" dirty="0"/>
              <a:t>tilrettelæggelse af plejeboligens rammer og konsekvenser for den ældres autonomi- og livssituation</a:t>
            </a:r>
            <a:r>
              <a:rPr lang="da-DK" sz="2800" b="1" dirty="0" smtClean="0"/>
              <a:t>:</a:t>
            </a:r>
          </a:p>
          <a:p>
            <a:pPr marL="0" indent="0">
              <a:buNone/>
            </a:pPr>
            <a:endParaRPr lang="da-DK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da-DK" b="1" dirty="0" smtClean="0"/>
              <a:t>Standardiseret </a:t>
            </a:r>
            <a:r>
              <a:rPr lang="da-DK" b="1" dirty="0"/>
              <a:t>autonomi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b="1" dirty="0"/>
              <a:t>Rettigheder som tilbud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b="1" dirty="0"/>
              <a:t>Legaliseret forbrugerisme</a:t>
            </a:r>
          </a:p>
          <a:p>
            <a:endParaRPr lang="da-DK" b="1" dirty="0"/>
          </a:p>
          <a:p>
            <a:pPr marL="0" indent="0">
              <a:buNone/>
            </a:pPr>
            <a:r>
              <a:rPr lang="da-DK" dirty="0"/>
              <a:t>i ældreplejens </a:t>
            </a:r>
            <a:r>
              <a:rPr lang="da-DK" b="1" dirty="0"/>
              <a:t>markedsbureaukrati  </a:t>
            </a:r>
            <a:r>
              <a:rPr lang="da-DK" dirty="0"/>
              <a:t>for den svækkede ældre i plejebolig</a:t>
            </a:r>
          </a:p>
          <a:p>
            <a:pPr marL="0" indent="0">
              <a:buNone/>
            </a:pPr>
            <a:endParaRPr lang="da-DK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73BF-020B-417D-A09B-710E77019837}" type="datetime2">
              <a:rPr lang="da-DK" smtClean="0"/>
              <a:t>mandag den 4. december 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938" y="458643"/>
            <a:ext cx="1243692" cy="518205"/>
          </a:xfrm>
          <a:prstGeom prst="rect">
            <a:avLst/>
          </a:prstGeom>
        </p:spPr>
      </p:pic>
      <p:sp>
        <p:nvSpPr>
          <p:cNvPr id="2" name="Tekstfelt 1"/>
          <p:cNvSpPr txBox="1"/>
          <p:nvPr/>
        </p:nvSpPr>
        <p:spPr>
          <a:xfrm>
            <a:off x="3195360" y="458643"/>
            <a:ext cx="409651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3200" b="1" dirty="0" smtClean="0"/>
              <a:t>Konklusion</a:t>
            </a:r>
          </a:p>
        </p:txBody>
      </p:sp>
    </p:spTree>
    <p:extLst>
      <p:ext uri="{BB962C8B-B14F-4D97-AF65-F5344CB8AC3E}">
        <p14:creationId xmlns:p14="http://schemas.microsoft.com/office/powerpoint/2010/main" val="2013149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a-DK" dirty="0" smtClean="0"/>
          </a:p>
          <a:p>
            <a:pPr marL="0" indent="0" algn="ctr">
              <a:buNone/>
            </a:pPr>
            <a:endParaRPr lang="da-DK" dirty="0"/>
          </a:p>
          <a:p>
            <a:pPr marL="0" indent="0" algn="ctr">
              <a:buNone/>
            </a:pPr>
            <a:endParaRPr lang="da-DK" dirty="0" smtClean="0"/>
          </a:p>
          <a:p>
            <a:pPr marL="0" indent="0" algn="ctr">
              <a:buNone/>
            </a:pPr>
            <a:r>
              <a:rPr lang="da-DK" dirty="0" smtClean="0"/>
              <a:t>Tak for jeres opmærksomhed</a:t>
            </a:r>
          </a:p>
          <a:p>
            <a:pPr marL="0" indent="0" algn="ctr">
              <a:buNone/>
            </a:pPr>
            <a:endParaRPr lang="da-DK" dirty="0"/>
          </a:p>
          <a:p>
            <a:pPr marL="0" indent="0" algn="ctr">
              <a:buNone/>
            </a:pPr>
            <a:endParaRPr lang="da-DK" dirty="0" smtClean="0"/>
          </a:p>
          <a:p>
            <a:pPr marL="0" indent="0" algn="ctr">
              <a:buNone/>
            </a:pPr>
            <a:endParaRPr lang="da-DK" dirty="0"/>
          </a:p>
          <a:p>
            <a:pPr marL="0" indent="0" algn="ctr">
              <a:buNone/>
            </a:pPr>
            <a:endParaRPr lang="da-DK" dirty="0" smtClean="0"/>
          </a:p>
          <a:p>
            <a:pPr marL="0" indent="0" algn="ctr">
              <a:buNone/>
            </a:pPr>
            <a:r>
              <a:rPr lang="da-DK"/>
              <a:t>	</a:t>
            </a:r>
            <a:r>
              <a:rPr lang="da-DK" smtClean="0"/>
              <a:t>			Ulla </a:t>
            </a:r>
            <a:r>
              <a:rPr lang="da-DK" dirty="0" smtClean="0"/>
              <a:t>Skjødt</a:t>
            </a:r>
            <a:r>
              <a:rPr lang="da-DK" smtClean="0"/>
              <a:t>, </a:t>
            </a:r>
            <a:r>
              <a:rPr lang="da-DK" smtClean="0">
                <a:hlinkClick r:id="rId2"/>
              </a:rPr>
              <a:t>usk@pha.dk</a:t>
            </a:r>
            <a:r>
              <a:rPr lang="da-DK" smtClean="0"/>
              <a:t>, 7248 1177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73BF-020B-417D-A09B-710E77019837}" type="datetime2">
              <a:rPr lang="da-DK" smtClean="0"/>
              <a:t>mandag den 4. december 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0938" y="458643"/>
            <a:ext cx="124369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44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76" y="1467848"/>
            <a:ext cx="9747503" cy="4112944"/>
          </a:xfrm>
        </p:spPr>
        <p:txBody>
          <a:bodyPr/>
          <a:lstStyle/>
          <a:p>
            <a:pPr marL="0" indent="0">
              <a:buNone/>
            </a:pPr>
            <a:r>
              <a:rPr lang="da-DK" sz="2800" b="1" dirty="0" smtClean="0"/>
              <a:t>Formål:</a:t>
            </a:r>
          </a:p>
          <a:p>
            <a:r>
              <a:rPr lang="da-DK" sz="2800" dirty="0" smtClean="0"/>
              <a:t>At give et indblik i undersøgelsen og undersøgelsens resultater</a:t>
            </a:r>
          </a:p>
          <a:p>
            <a:endParaRPr lang="da-DK" sz="2800" dirty="0"/>
          </a:p>
          <a:p>
            <a:pPr marL="0" indent="0">
              <a:buNone/>
            </a:pPr>
            <a:r>
              <a:rPr lang="da-DK" sz="2800" b="1" dirty="0" smtClean="0"/>
              <a:t>Præsentationens indhold:</a:t>
            </a:r>
          </a:p>
          <a:p>
            <a:r>
              <a:rPr lang="da-DK" sz="2800" dirty="0" smtClean="0"/>
              <a:t>Feltstudie</a:t>
            </a:r>
          </a:p>
          <a:p>
            <a:r>
              <a:rPr lang="da-DK" sz="2800" dirty="0" smtClean="0"/>
              <a:t>Analyse</a:t>
            </a:r>
          </a:p>
          <a:p>
            <a:r>
              <a:rPr lang="da-DK" sz="2800" dirty="0" smtClean="0"/>
              <a:t>Konklusion</a:t>
            </a:r>
          </a:p>
          <a:p>
            <a:endParaRPr lang="da-DK" sz="2800" dirty="0"/>
          </a:p>
          <a:p>
            <a:pPr marL="0" indent="0">
              <a:buNone/>
            </a:pPr>
            <a:endParaRPr lang="da-DK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73BF-020B-417D-A09B-710E77019837}" type="datetime2">
              <a:rPr lang="da-DK" smtClean="0"/>
              <a:t>mandag den 4. december 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938" y="458643"/>
            <a:ext cx="124369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05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800" b="1" dirty="0"/>
              <a:t>Forskningsspørgsmål:</a:t>
            </a:r>
          </a:p>
          <a:p>
            <a:pPr algn="ctr"/>
            <a:endParaRPr lang="da-DK" dirty="0"/>
          </a:p>
          <a:p>
            <a:pPr algn="ctr"/>
            <a:r>
              <a:rPr lang="da-DK" b="1" i="1" dirty="0"/>
              <a:t>Hvorledes kan den politiske tilrettelæggelse af plejeboligens rammer identificeres i plejeboligens praksisser, og hvilke konsekvenser har det for den ældres autonomi- og livssituation?</a:t>
            </a:r>
          </a:p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73BF-020B-417D-A09B-710E77019837}" type="datetime2">
              <a:rPr lang="da-DK" smtClean="0"/>
              <a:t>mandag den 4. december 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938" y="458643"/>
            <a:ext cx="124369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489" y="1102088"/>
            <a:ext cx="7776000" cy="4112944"/>
          </a:xfrm>
        </p:spPr>
        <p:txBody>
          <a:bodyPr/>
          <a:lstStyle/>
          <a:p>
            <a:pPr marL="0" indent="0">
              <a:buNone/>
            </a:pPr>
            <a:r>
              <a:rPr lang="da-DK" sz="2800" b="1" dirty="0"/>
              <a:t>Forskningsspørgsmålet kalder på</a:t>
            </a:r>
            <a:r>
              <a:rPr lang="da-DK" sz="2800" dirty="0"/>
              <a:t>:</a:t>
            </a:r>
          </a:p>
          <a:p>
            <a:endParaRPr lang="da-DK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At afdække praksis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Deskriptiv fremstilling af praksis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At lade empirien tale</a:t>
            </a:r>
          </a:p>
          <a:p>
            <a:pPr marL="0" indent="0">
              <a:buNone/>
            </a:pPr>
            <a:endParaRPr lang="da-DK" sz="2800" b="1" dirty="0" smtClean="0"/>
          </a:p>
          <a:p>
            <a:pPr marL="0" indent="0">
              <a:buNone/>
            </a:pPr>
            <a:r>
              <a:rPr lang="da-DK" sz="2800" b="1" dirty="0" smtClean="0"/>
              <a:t>Tilgang </a:t>
            </a:r>
            <a:r>
              <a:rPr lang="da-DK" sz="2800" b="1" dirty="0"/>
              <a:t>til teori og praksis: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En distinktion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To yderpoler på et kontinuum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73BF-020B-417D-A09B-710E77019837}" type="datetime2">
              <a:rPr lang="da-DK" smtClean="0"/>
              <a:t>mandag den 4. december 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938" y="458643"/>
            <a:ext cx="124369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66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4314" y="535160"/>
            <a:ext cx="7776000" cy="2683528"/>
          </a:xfrm>
        </p:spPr>
        <p:txBody>
          <a:bodyPr/>
          <a:lstStyle/>
          <a:p>
            <a:pPr marL="0" indent="0">
              <a:buNone/>
            </a:pPr>
            <a:r>
              <a:rPr lang="da-DK" sz="2800" b="1" dirty="0" smtClean="0"/>
              <a:t>Feltstudie i tre etaper: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 smtClean="0"/>
              <a:t>Kontekstuel </a:t>
            </a:r>
            <a:r>
              <a:rPr lang="da-DK" b="1" dirty="0"/>
              <a:t>fornemmelse af felten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 smtClean="0"/>
              <a:t>Erfaring </a:t>
            </a:r>
            <a:r>
              <a:rPr lang="da-DK" b="1" dirty="0"/>
              <a:t>med metoderne: deltagende observation og interview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 smtClean="0"/>
              <a:t>Forskerrolle</a:t>
            </a:r>
            <a:endParaRPr lang="da-DK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 smtClean="0"/>
              <a:t>Fra </a:t>
            </a:r>
            <a:r>
              <a:rPr lang="da-DK" b="1" dirty="0"/>
              <a:t>sonderende til fokuseret feltstudiet</a:t>
            </a:r>
          </a:p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73BF-020B-417D-A09B-710E77019837}" type="datetime2">
              <a:rPr lang="da-DK" smtClean="0"/>
              <a:t>mandag den 4. december 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938" y="458643"/>
            <a:ext cx="1243692" cy="518205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170432" y="3334203"/>
            <a:ext cx="772668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b="1" dirty="0"/>
              <a:t>Feltstudie:</a:t>
            </a:r>
          </a:p>
          <a:p>
            <a:r>
              <a:rPr lang="da-DK" dirty="0"/>
              <a:t>Fem kommuner</a:t>
            </a:r>
          </a:p>
          <a:p>
            <a:r>
              <a:rPr lang="da-DK" dirty="0"/>
              <a:t>Otte plejecentre</a:t>
            </a:r>
          </a:p>
          <a:p>
            <a:r>
              <a:rPr lang="da-DK" dirty="0"/>
              <a:t>10 boenheder</a:t>
            </a:r>
          </a:p>
          <a:p>
            <a:endParaRPr lang="da-DK" dirty="0"/>
          </a:p>
          <a:p>
            <a:r>
              <a:rPr lang="da-DK" sz="2800" b="1" dirty="0"/>
              <a:t>Metoder:</a:t>
            </a:r>
          </a:p>
          <a:p>
            <a:r>
              <a:rPr lang="da-DK" dirty="0"/>
              <a:t>Deltagende observationsstudie</a:t>
            </a:r>
          </a:p>
          <a:p>
            <a:r>
              <a:rPr lang="da-DK" dirty="0"/>
              <a:t>Interviews (ældre, pårørende, medarbejdere og ledere)</a:t>
            </a:r>
          </a:p>
          <a:p>
            <a:r>
              <a:rPr lang="da-DK" dirty="0"/>
              <a:t>Analyse af policy dokumenter</a:t>
            </a:r>
          </a:p>
        </p:txBody>
      </p:sp>
      <p:sp>
        <p:nvSpPr>
          <p:cNvPr id="11" name="Pladsholder til indhold 10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588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Arbejdsmetode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73BF-020B-417D-A09B-710E77019837}" type="datetime2">
              <a:rPr lang="da-DK" smtClean="0"/>
              <a:t>mandag den 4. december 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938" y="458643"/>
            <a:ext cx="1243692" cy="518205"/>
          </a:xfrm>
          <a:prstGeom prst="rect">
            <a:avLst/>
          </a:prstGeom>
        </p:spPr>
      </p:pic>
      <p:graphicFrame>
        <p:nvGraphicFramePr>
          <p:cNvPr id="10" name="Pladsholder til indhol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6618249"/>
              </p:ext>
            </p:extLst>
          </p:nvPr>
        </p:nvGraphicFramePr>
        <p:xfrm>
          <a:off x="1541463" y="1989138"/>
          <a:ext cx="7775575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8048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473" y="1207856"/>
            <a:ext cx="7776000" cy="4112944"/>
          </a:xfrm>
        </p:spPr>
        <p:txBody>
          <a:bodyPr/>
          <a:lstStyle/>
          <a:p>
            <a:pPr marL="0" indent="0">
              <a:buNone/>
            </a:pPr>
            <a:r>
              <a:rPr lang="da-DK" sz="2800" b="1" dirty="0"/>
              <a:t>Det empiriske materiale </a:t>
            </a:r>
            <a:r>
              <a:rPr lang="da-DK" sz="2800" b="1" dirty="0" err="1"/>
              <a:t>synliggører</a:t>
            </a:r>
            <a:r>
              <a:rPr lang="da-DK" sz="2800" b="1" dirty="0"/>
              <a:t>:</a:t>
            </a:r>
          </a:p>
          <a:p>
            <a:endParaRPr lang="da-DK" sz="2400" b="1" dirty="0"/>
          </a:p>
          <a:p>
            <a:r>
              <a:rPr lang="da-DK" dirty="0"/>
              <a:t>Interne forhold forbundet til den ældre og som har betydning for om den ældre kan opnå autonomi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sz="2800" b="1" dirty="0" smtClean="0"/>
              <a:t>Svækkelse</a:t>
            </a:r>
            <a:r>
              <a:rPr lang="da-DK" sz="2800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Immobilisation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Psykiske problemer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Nedsatte kognitive evner</a:t>
            </a:r>
          </a:p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73BF-020B-417D-A09B-710E77019837}" type="datetime2">
              <a:rPr lang="da-DK" smtClean="0"/>
              <a:t>mandag den 4. december 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938" y="458643"/>
            <a:ext cx="124369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4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473" y="1207856"/>
            <a:ext cx="7776000" cy="4112944"/>
          </a:xfrm>
        </p:spPr>
        <p:txBody>
          <a:bodyPr/>
          <a:lstStyle/>
          <a:p>
            <a:pPr marL="0" indent="0">
              <a:buNone/>
            </a:pPr>
            <a:r>
              <a:rPr lang="da-DK" sz="2800" b="1" dirty="0"/>
              <a:t>Det empiriske materiale </a:t>
            </a:r>
            <a:r>
              <a:rPr lang="da-DK" sz="2800" b="1" dirty="0" err="1"/>
              <a:t>synliggører</a:t>
            </a:r>
            <a:r>
              <a:rPr lang="da-DK" sz="2800" b="1" dirty="0"/>
              <a:t> også:</a:t>
            </a:r>
          </a:p>
          <a:p>
            <a:endParaRPr lang="da-DK" sz="2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da-DK" dirty="0"/>
              <a:t>Eksterne forhold – den politiske tilrettelæggelse -  for at afhjælpe den ældres svækkelse:</a:t>
            </a:r>
          </a:p>
          <a:p>
            <a:endParaRPr lang="da-DK" sz="1600" dirty="0"/>
          </a:p>
          <a:p>
            <a:pPr marL="0" indent="0">
              <a:buNone/>
            </a:pPr>
            <a:r>
              <a:rPr lang="da-DK" sz="2800" b="1" dirty="0"/>
              <a:t>Plejeboligens rammebetingelser: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dirty="0"/>
              <a:t>Plejeboligen som hjem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dirty="0"/>
              <a:t>Hjælp som opgaveløsning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dirty="0"/>
              <a:t>Pårørende som ressource</a:t>
            </a:r>
            <a:r>
              <a:rPr lang="da-DK" b="1" dirty="0"/>
              <a:t> </a:t>
            </a:r>
          </a:p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73BF-020B-417D-A09B-710E77019837}" type="datetime2">
              <a:rPr lang="da-DK" smtClean="0"/>
              <a:t>mandag den 4. december 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938" y="458643"/>
            <a:ext cx="124369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98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534851"/>
            <a:ext cx="9089136" cy="5084064"/>
          </a:xfrm>
        </p:spPr>
        <p:txBody>
          <a:bodyPr/>
          <a:lstStyle/>
          <a:p>
            <a:pPr marL="0" indent="0">
              <a:buNone/>
            </a:pPr>
            <a:r>
              <a:rPr lang="da-DK" sz="2800" b="1" dirty="0"/>
              <a:t>Nutidigt politisk dominerende begreb om ældres autonomi i policy-dokumenter</a:t>
            </a:r>
            <a:r>
              <a:rPr lang="da-DK" sz="2800" b="1" dirty="0" smtClean="0"/>
              <a:t>:</a:t>
            </a:r>
          </a:p>
          <a:p>
            <a:pPr marL="0" indent="0">
              <a:buNone/>
            </a:pPr>
            <a:r>
              <a:rPr lang="da-DK" sz="2400" b="1" dirty="0" smtClean="0"/>
              <a:t>Handlekraft</a:t>
            </a:r>
            <a:r>
              <a:rPr lang="da-DK" sz="2400" b="1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dirty="0"/>
              <a:t>Selvansvarlighed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dirty="0" err="1"/>
              <a:t>Selvhjulpenhed</a:t>
            </a:r>
            <a:endParaRPr lang="da-DK" dirty="0"/>
          </a:p>
          <a:p>
            <a:pPr>
              <a:buFont typeface="Wingdings" panose="05000000000000000000" pitchFamily="2" charset="2"/>
              <a:buChar char="§"/>
            </a:pPr>
            <a:r>
              <a:rPr lang="da-DK" dirty="0"/>
              <a:t>Rationel beslutningsevne</a:t>
            </a:r>
          </a:p>
          <a:p>
            <a:pPr marL="0" indent="0">
              <a:buNone/>
            </a:pPr>
            <a:r>
              <a:rPr lang="da-DK" sz="2400" b="1" dirty="0" smtClean="0"/>
              <a:t>Politisk </a:t>
            </a:r>
            <a:r>
              <a:rPr lang="da-DK" sz="2400" b="1" dirty="0" err="1" smtClean="0"/>
              <a:t>rettethed</a:t>
            </a:r>
            <a:r>
              <a:rPr lang="da-DK" sz="2400" b="1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dirty="0"/>
              <a:t>om at ældre holder sig fri af ældreplejens ydelser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dirty="0"/>
              <a:t>respekt for den ældres suverænitet </a:t>
            </a:r>
          </a:p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73BF-020B-417D-A09B-710E77019837}" type="datetime2">
              <a:rPr lang="da-DK" smtClean="0"/>
              <a:t>mandag den 4. december 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938" y="458643"/>
            <a:ext cx="1243692" cy="518205"/>
          </a:xfrm>
          <a:prstGeom prst="rect">
            <a:avLst/>
          </a:prstGeom>
        </p:spPr>
      </p:pic>
      <p:sp>
        <p:nvSpPr>
          <p:cNvPr id="2" name="Tekstfelt 1"/>
          <p:cNvSpPr txBox="1"/>
          <p:nvPr/>
        </p:nvSpPr>
        <p:spPr>
          <a:xfrm>
            <a:off x="1728216" y="471523"/>
            <a:ext cx="663854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3200" b="1" dirty="0" smtClean="0"/>
              <a:t>Analyse af policy dokumenter</a:t>
            </a:r>
          </a:p>
          <a:p>
            <a:pPr algn="ctr"/>
            <a:r>
              <a:rPr lang="da-DK" sz="2400" b="1" dirty="0" smtClean="0"/>
              <a:t>Internationale og nationale</a:t>
            </a:r>
          </a:p>
        </p:txBody>
      </p:sp>
    </p:spTree>
    <p:extLst>
      <p:ext uri="{BB962C8B-B14F-4D97-AF65-F5344CB8AC3E}">
        <p14:creationId xmlns:p14="http://schemas.microsoft.com/office/powerpoint/2010/main" val="1759791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ofessionshøjskolen Absalon">
  <a:themeElements>
    <a:clrScheme name="PHA">
      <a:dk1>
        <a:sysClr val="windowText" lastClr="000000"/>
      </a:dk1>
      <a:lt1>
        <a:sysClr val="window" lastClr="FFFFFF"/>
      </a:lt1>
      <a:dk2>
        <a:srgbClr val="404646"/>
      </a:dk2>
      <a:lt2>
        <a:srgbClr val="FFFFFF"/>
      </a:lt2>
      <a:accent1>
        <a:srgbClr val="D03635"/>
      </a:accent1>
      <a:accent2>
        <a:srgbClr val="383889"/>
      </a:accent2>
      <a:accent3>
        <a:srgbClr val="8ACBC1"/>
      </a:accent3>
      <a:accent4>
        <a:srgbClr val="863281"/>
      </a:accent4>
      <a:accent5>
        <a:srgbClr val="FFD85C"/>
      </a:accent5>
      <a:accent6>
        <a:srgbClr val="5BC5F2"/>
      </a:accent6>
      <a:hlink>
        <a:srgbClr val="D03635"/>
      </a:hlink>
      <a:folHlink>
        <a:srgbClr val="9C9C9C"/>
      </a:folHlink>
    </a:clrScheme>
    <a:fontScheme name="PHA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.potx" id="{6790888D-EEC3-4A5E-8B27-65A9394F1DD8}" vid="{C929753D-A4D6-4E04-8E7B-160B76D03875}"/>
    </a:ext>
  </a:extLst>
</a:theme>
</file>

<file path=ppt/theme/theme2.xml><?xml version="1.0" encoding="utf-8"?>
<a:theme xmlns:a="http://schemas.openxmlformats.org/drawingml/2006/main" name="Office-tema">
  <a:themeElements>
    <a:clrScheme name="PHA">
      <a:dk1>
        <a:sysClr val="windowText" lastClr="000000"/>
      </a:dk1>
      <a:lt1>
        <a:sysClr val="window" lastClr="FFFFFF"/>
      </a:lt1>
      <a:dk2>
        <a:srgbClr val="404646"/>
      </a:dk2>
      <a:lt2>
        <a:srgbClr val="FFFFFF"/>
      </a:lt2>
      <a:accent1>
        <a:srgbClr val="D03635"/>
      </a:accent1>
      <a:accent2>
        <a:srgbClr val="383889"/>
      </a:accent2>
      <a:accent3>
        <a:srgbClr val="8ACBC1"/>
      </a:accent3>
      <a:accent4>
        <a:srgbClr val="863281"/>
      </a:accent4>
      <a:accent5>
        <a:srgbClr val="FFD85C"/>
      </a:accent5>
      <a:accent6>
        <a:srgbClr val="09A7F2"/>
      </a:accent6>
      <a:hlink>
        <a:srgbClr val="D03635"/>
      </a:hlink>
      <a:folHlink>
        <a:srgbClr val="9C9C9C"/>
      </a:folHlink>
    </a:clrScheme>
    <a:fontScheme name="PHA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320</Words>
  <Application>Microsoft Macintosh PowerPoint</Application>
  <PresentationFormat>Brugerdefineret</PresentationFormat>
  <Paragraphs>114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13</vt:i4>
      </vt:variant>
    </vt:vector>
  </HeadingPairs>
  <TitlesOfParts>
    <vt:vector size="14" baseType="lpstr">
      <vt:lpstr>Professionshøjskolen Absalon</vt:lpstr>
      <vt:lpstr>  Ph.d.:  Ældreliv i plejebolig Et studie af ældres autonomi- og livssituation i den politiske tilrettelæggelse af plejeboligens rammer</vt:lpstr>
      <vt:lpstr>PowerPoint-præsentation</vt:lpstr>
      <vt:lpstr>PowerPoint-præsentation</vt:lpstr>
      <vt:lpstr>PowerPoint-præsentation</vt:lpstr>
      <vt:lpstr>PowerPoint-præsentation</vt:lpstr>
      <vt:lpstr>Arbejdsmetode</vt:lpstr>
      <vt:lpstr>PowerPoint-præsentation</vt:lpstr>
      <vt:lpstr>PowerPoint-præsentation</vt:lpstr>
      <vt:lpstr>PowerPoint-præsentation</vt:lpstr>
      <vt:lpstr>PowerPoint-præsentation</vt:lpstr>
      <vt:lpstr>Svækkede ældres levede liv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2017-11-09T13:45:54Z</dcterms:created>
  <dcterms:modified xsi:type="dcterms:W3CDTF">2017-12-04T20:15:03Z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